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58" r:id="rId4"/>
    <p:sldId id="265" r:id="rId5"/>
    <p:sldId id="266" r:id="rId6"/>
    <p:sldId id="259" r:id="rId7"/>
    <p:sldId id="264" r:id="rId8"/>
    <p:sldId id="280" r:id="rId9"/>
    <p:sldId id="281" r:id="rId10"/>
    <p:sldId id="283" r:id="rId11"/>
    <p:sldId id="285" r:id="rId12"/>
    <p:sldId id="282" r:id="rId13"/>
    <p:sldId id="284" r:id="rId14"/>
    <p:sldId id="277" r:id="rId15"/>
    <p:sldId id="286" r:id="rId16"/>
    <p:sldId id="27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D56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2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9A566F-354B-F44B-91EB-AF1D6791096D}" type="doc">
      <dgm:prSet loTypeId="urn:microsoft.com/office/officeart/2005/8/layout/vList2" loCatId="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3C5899A-94D1-544B-8C44-C2C5F23DC96D}">
      <dgm:prSet phldrT="[Текст]" custT="1"/>
      <dgm:spPr/>
      <dgm:t>
        <a:bodyPr/>
        <a:lstStyle/>
        <a:p>
          <a:pPr algn="ctr"/>
          <a:r>
            <a:rPr lang="ru-RU" sz="4000" b="1" cap="none" spc="0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charset="0"/>
              <a:ea typeface="Times New Roman" charset="0"/>
              <a:cs typeface="Times New Roman" charset="0"/>
            </a:rPr>
            <a:t>Письма к отчетности </a:t>
          </a:r>
          <a:br>
            <a:rPr lang="ru-RU" sz="4000" b="1" cap="none" spc="0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charset="0"/>
              <a:ea typeface="Times New Roman" charset="0"/>
              <a:cs typeface="Times New Roman" charset="0"/>
            </a:rPr>
          </a:br>
          <a:r>
            <a:rPr lang="ru-RU" sz="4000" b="1" cap="none" spc="0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charset="0"/>
              <a:ea typeface="Times New Roman" charset="0"/>
              <a:cs typeface="Times New Roman" charset="0"/>
            </a:rPr>
            <a:t>2022 года</a:t>
          </a:r>
        </a:p>
      </dgm:t>
    </dgm:pt>
    <dgm:pt modelId="{5A369AF4-71D5-634A-A18F-59C25AD2C0BD}" type="parTrans" cxnId="{ACFB24E2-3485-B444-A6BF-7F5C37A3770F}">
      <dgm:prSet/>
      <dgm:spPr/>
      <dgm:t>
        <a:bodyPr/>
        <a:lstStyle/>
        <a:p>
          <a:endParaRPr lang="ru-RU">
            <a:latin typeface="Times New Roman" charset="0"/>
            <a:ea typeface="Times New Roman" charset="0"/>
            <a:cs typeface="Times New Roman" charset="0"/>
          </a:endParaRPr>
        </a:p>
      </dgm:t>
    </dgm:pt>
    <dgm:pt modelId="{68E2F0EC-12EF-1042-9C5E-874EB2C14DC2}" type="sibTrans" cxnId="{ACFB24E2-3485-B444-A6BF-7F5C37A3770F}">
      <dgm:prSet/>
      <dgm:spPr/>
      <dgm:t>
        <a:bodyPr/>
        <a:lstStyle/>
        <a:p>
          <a:endParaRPr lang="ru-RU">
            <a:latin typeface="Times New Roman" charset="0"/>
            <a:ea typeface="Times New Roman" charset="0"/>
            <a:cs typeface="Times New Roman" charset="0"/>
          </a:endParaRPr>
        </a:p>
      </dgm:t>
    </dgm:pt>
    <dgm:pt modelId="{0692CCB4-3920-4C64-9C2F-2B591E3B71EE}">
      <dgm:prSet phldrT="[Текст]" custT="1"/>
      <dgm:spPr/>
      <dgm:t>
        <a:bodyPr/>
        <a:lstStyle/>
        <a:p>
          <a:pPr marL="285750" lvl="1" indent="-239713" defTabSz="1778000">
            <a:spcBef>
              <a:spcPts val="0"/>
            </a:spcBef>
            <a:spcAft>
              <a:spcPts val="1200"/>
            </a:spcAft>
            <a:tabLst/>
          </a:pPr>
          <a:r>
            <a:rPr lang="ru-RU" sz="3200" b="0" u="none" kern="1200" dirty="0">
              <a:latin typeface="Times New Roman" charset="0"/>
              <a:ea typeface="Times New Roman" charset="0"/>
              <a:cs typeface="Times New Roman" charset="0"/>
            </a:rPr>
            <a:t>от 06.04.2022 № 02-06-07/29938 / 07-04-05/02-8205</a:t>
          </a:r>
        </a:p>
      </dgm:t>
    </dgm:pt>
    <dgm:pt modelId="{BBA845B9-568E-4D07-B673-69F915EBAFF4}" type="parTrans" cxnId="{E481F882-E387-4FED-8090-CD619FE45496}">
      <dgm:prSet/>
      <dgm:spPr/>
      <dgm:t>
        <a:bodyPr/>
        <a:lstStyle/>
        <a:p>
          <a:endParaRPr lang="ru-RU"/>
        </a:p>
      </dgm:t>
    </dgm:pt>
    <dgm:pt modelId="{D3AA8C18-F6C3-41A3-9A4C-5FF19A53ADDC}" type="sibTrans" cxnId="{E481F882-E387-4FED-8090-CD619FE45496}">
      <dgm:prSet/>
      <dgm:spPr/>
      <dgm:t>
        <a:bodyPr/>
        <a:lstStyle/>
        <a:p>
          <a:endParaRPr lang="ru-RU"/>
        </a:p>
      </dgm:t>
    </dgm:pt>
    <dgm:pt modelId="{EEC72A4F-484C-944E-8B9A-92DE8D8E3D54}">
      <dgm:prSet phldrT="[Текст]" custT="1"/>
      <dgm:spPr/>
      <dgm:t>
        <a:bodyPr/>
        <a:lstStyle/>
        <a:p>
          <a:pPr marL="285750" lvl="1" indent="-239713" defTabSz="1778000">
            <a:spcBef>
              <a:spcPts val="0"/>
            </a:spcBef>
            <a:spcAft>
              <a:spcPts val="1200"/>
            </a:spcAft>
            <a:tabLst/>
          </a:pPr>
          <a:r>
            <a:rPr lang="ru-RU" sz="3200" b="0" u="none" kern="1200" dirty="0">
              <a:latin typeface="Times New Roman" charset="0"/>
              <a:ea typeface="Times New Roman" charset="0"/>
              <a:cs typeface="Times New Roman" charset="0"/>
            </a:rPr>
            <a:t>от 25.04.2022 № 02-06-07/37311 / 07-04-05/02-10033</a:t>
          </a:r>
        </a:p>
      </dgm:t>
    </dgm:pt>
    <dgm:pt modelId="{9FC6F547-C54F-3346-9027-519E41955BF0}" type="parTrans" cxnId="{9DAE48F2-3323-4346-B91F-48F69AB6B2AE}">
      <dgm:prSet/>
      <dgm:spPr/>
      <dgm:t>
        <a:bodyPr/>
        <a:lstStyle/>
        <a:p>
          <a:endParaRPr lang="ru-RU"/>
        </a:p>
      </dgm:t>
    </dgm:pt>
    <dgm:pt modelId="{ABFC14A7-C07D-0945-B47F-30DEC00062A7}" type="sibTrans" cxnId="{9DAE48F2-3323-4346-B91F-48F69AB6B2AE}">
      <dgm:prSet/>
      <dgm:spPr/>
      <dgm:t>
        <a:bodyPr/>
        <a:lstStyle/>
        <a:p>
          <a:endParaRPr lang="ru-RU"/>
        </a:p>
      </dgm:t>
    </dgm:pt>
    <dgm:pt modelId="{4A99904A-1E61-0943-B062-7C2752C86CA4}">
      <dgm:prSet phldrT="[Текст]" custT="1"/>
      <dgm:spPr/>
      <dgm:t>
        <a:bodyPr/>
        <a:lstStyle/>
        <a:p>
          <a:pPr marL="285750" lvl="1" indent="-239713" defTabSz="1778000">
            <a:spcBef>
              <a:spcPts val="0"/>
            </a:spcBef>
            <a:spcAft>
              <a:spcPts val="1200"/>
            </a:spcAft>
            <a:tabLst/>
          </a:pPr>
          <a:r>
            <a:rPr lang="ru-RU" sz="3200" b="0" i="0" u="none" kern="1200" dirty="0">
              <a:latin typeface="Times New Roman" charset="0"/>
              <a:ea typeface="Times New Roman" charset="0"/>
              <a:cs typeface="Times New Roman" charset="0"/>
            </a:rPr>
            <a:t>от 10.11.2022 № 02-06-07/109442 / 07-04-05/02-27817 (справки 0503125 на 01.11.2022) </a:t>
          </a:r>
          <a:endParaRPr lang="ru-RU" sz="3200" b="0" u="none" kern="1200" dirty="0">
            <a:latin typeface="Times New Roman" charset="0"/>
            <a:ea typeface="Times New Roman" charset="0"/>
            <a:cs typeface="Times New Roman" charset="0"/>
          </a:endParaRPr>
        </a:p>
      </dgm:t>
    </dgm:pt>
    <dgm:pt modelId="{DA41C1FF-2F68-9846-ADD0-45B6E8DA7F44}" type="parTrans" cxnId="{E5CF94DE-C6E4-FD40-915F-4A6D1D43BC9D}">
      <dgm:prSet/>
      <dgm:spPr/>
      <dgm:t>
        <a:bodyPr/>
        <a:lstStyle/>
        <a:p>
          <a:endParaRPr lang="ru-RU"/>
        </a:p>
      </dgm:t>
    </dgm:pt>
    <dgm:pt modelId="{2ACEF4FD-87F9-CB46-B151-7C0400380BB6}" type="sibTrans" cxnId="{E5CF94DE-C6E4-FD40-915F-4A6D1D43BC9D}">
      <dgm:prSet/>
      <dgm:spPr/>
      <dgm:t>
        <a:bodyPr/>
        <a:lstStyle/>
        <a:p>
          <a:endParaRPr lang="ru-RU"/>
        </a:p>
      </dgm:t>
    </dgm:pt>
    <dgm:pt modelId="{A22C7FEA-31AF-CF42-A606-117ABA45D7DA}" type="pres">
      <dgm:prSet presAssocID="{769A566F-354B-F44B-91EB-AF1D679109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B2B0B8A-B7B4-624E-97B9-77347D3CDE0F}" type="pres">
      <dgm:prSet presAssocID="{E3C5899A-94D1-544B-8C44-C2C5F23DC96D}" presName="parentText" presStyleLbl="node1" presStyleIdx="0" presStyleCnt="1" custLinFactNeighborX="-450" custLinFactNeighborY="-135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D5EAF-4A77-5045-864C-23AEE731817F}" type="pres">
      <dgm:prSet presAssocID="{E3C5899A-94D1-544B-8C44-C2C5F23DC96D}" presName="childText" presStyleLbl="revTx" presStyleIdx="0" presStyleCnt="1" custScaleY="1161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CA9258-D174-E845-8D66-DB9256E22CAF}" type="presOf" srcId="{0692CCB4-3920-4C64-9C2F-2B591E3B71EE}" destId="{295D5EAF-4A77-5045-864C-23AEE731817F}" srcOrd="0" destOrd="0" presId="urn:microsoft.com/office/officeart/2005/8/layout/vList2"/>
    <dgm:cxn modelId="{E481F882-E387-4FED-8090-CD619FE45496}" srcId="{E3C5899A-94D1-544B-8C44-C2C5F23DC96D}" destId="{0692CCB4-3920-4C64-9C2F-2B591E3B71EE}" srcOrd="0" destOrd="0" parTransId="{BBA845B9-568E-4D07-B673-69F915EBAFF4}" sibTransId="{D3AA8C18-F6C3-41A3-9A4C-5FF19A53ADDC}"/>
    <dgm:cxn modelId="{9DAE48F2-3323-4346-B91F-48F69AB6B2AE}" srcId="{E3C5899A-94D1-544B-8C44-C2C5F23DC96D}" destId="{EEC72A4F-484C-944E-8B9A-92DE8D8E3D54}" srcOrd="1" destOrd="0" parTransId="{9FC6F547-C54F-3346-9027-519E41955BF0}" sibTransId="{ABFC14A7-C07D-0945-B47F-30DEC00062A7}"/>
    <dgm:cxn modelId="{B94BBB3A-A997-D445-983E-17FB0E01C077}" type="presOf" srcId="{769A566F-354B-F44B-91EB-AF1D6791096D}" destId="{A22C7FEA-31AF-CF42-A606-117ABA45D7DA}" srcOrd="0" destOrd="0" presId="urn:microsoft.com/office/officeart/2005/8/layout/vList2"/>
    <dgm:cxn modelId="{393CC4AF-753F-7B43-8070-6652279BB744}" type="presOf" srcId="{E3C5899A-94D1-544B-8C44-C2C5F23DC96D}" destId="{CB2B0B8A-B7B4-624E-97B9-77347D3CDE0F}" srcOrd="0" destOrd="0" presId="urn:microsoft.com/office/officeart/2005/8/layout/vList2"/>
    <dgm:cxn modelId="{ACFB24E2-3485-B444-A6BF-7F5C37A3770F}" srcId="{769A566F-354B-F44B-91EB-AF1D6791096D}" destId="{E3C5899A-94D1-544B-8C44-C2C5F23DC96D}" srcOrd="0" destOrd="0" parTransId="{5A369AF4-71D5-634A-A18F-59C25AD2C0BD}" sibTransId="{68E2F0EC-12EF-1042-9C5E-874EB2C14DC2}"/>
    <dgm:cxn modelId="{E5CF94DE-C6E4-FD40-915F-4A6D1D43BC9D}" srcId="{E3C5899A-94D1-544B-8C44-C2C5F23DC96D}" destId="{4A99904A-1E61-0943-B062-7C2752C86CA4}" srcOrd="2" destOrd="0" parTransId="{DA41C1FF-2F68-9846-ADD0-45B6E8DA7F44}" sibTransId="{2ACEF4FD-87F9-CB46-B151-7C0400380BB6}"/>
    <dgm:cxn modelId="{4B8698C3-C249-064F-AEEE-7D43685EEFC8}" type="presOf" srcId="{EEC72A4F-484C-944E-8B9A-92DE8D8E3D54}" destId="{295D5EAF-4A77-5045-864C-23AEE731817F}" srcOrd="0" destOrd="1" presId="urn:microsoft.com/office/officeart/2005/8/layout/vList2"/>
    <dgm:cxn modelId="{B6EA04B9-DCA2-2C41-9D7B-7F191DB40DBC}" type="presOf" srcId="{4A99904A-1E61-0943-B062-7C2752C86CA4}" destId="{295D5EAF-4A77-5045-864C-23AEE731817F}" srcOrd="0" destOrd="2" presId="urn:microsoft.com/office/officeart/2005/8/layout/vList2"/>
    <dgm:cxn modelId="{BB3119BC-57CE-1147-ABF0-9C0FF9C8674B}" type="presParOf" srcId="{A22C7FEA-31AF-CF42-A606-117ABA45D7DA}" destId="{CB2B0B8A-B7B4-624E-97B9-77347D3CDE0F}" srcOrd="0" destOrd="0" presId="urn:microsoft.com/office/officeart/2005/8/layout/vList2"/>
    <dgm:cxn modelId="{788A82A3-CE61-274E-9B33-11864903AD57}" type="presParOf" srcId="{A22C7FEA-31AF-CF42-A606-117ABA45D7DA}" destId="{295D5EAF-4A77-5045-864C-23AEE731817F}" srcOrd="1" destOrd="0" presId="urn:microsoft.com/office/officeart/2005/8/layout/vList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906915-434E-1041-A8F9-9E61A4F8A2B3}" type="doc">
      <dgm:prSet loTypeId="urn:microsoft.com/office/officeart/2005/8/layout/hList1" loCatId="list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FCBDA357-8128-1147-87E6-0C5744B89C23}">
      <dgm:prSet phldrT="[Текст]" custT="1"/>
      <dgm:spPr/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Инвентаризация</a:t>
          </a:r>
        </a:p>
      </dgm:t>
    </dgm:pt>
    <dgm:pt modelId="{54376035-BE77-324A-AD42-5012F1DA9C38}" type="parTrans" cxnId="{311E2667-4426-234C-B12A-B54A1D3193A7}">
      <dgm:prSet/>
      <dgm:spPr/>
      <dgm:t>
        <a:bodyPr/>
        <a:lstStyle/>
        <a:p>
          <a:endParaRPr lang="ru-RU"/>
        </a:p>
      </dgm:t>
    </dgm:pt>
    <dgm:pt modelId="{DA7169BE-53C1-7746-9F45-2989E0799351}" type="sibTrans" cxnId="{311E2667-4426-234C-B12A-B54A1D3193A7}">
      <dgm:prSet/>
      <dgm:spPr/>
      <dgm:t>
        <a:bodyPr/>
        <a:lstStyle/>
        <a:p>
          <a:endParaRPr lang="ru-RU"/>
        </a:p>
      </dgm:t>
    </dgm:pt>
    <dgm:pt modelId="{3F166056-CB63-AB4D-ACFD-4A20F12A7ECA}">
      <dgm:prSet phldrT="[Текст]" custT="1"/>
      <dgm:spPr/>
      <dgm:t>
        <a:bodyPr/>
        <a:lstStyle/>
        <a:p>
          <a:r>
            <a:rPr lang="ru-RU" sz="2800" i="0" dirty="0">
              <a:latin typeface="Times New Roman" panose="02020603050405020304" pitchFamily="18" charset="0"/>
              <a:cs typeface="Times New Roman" panose="02020603050405020304" pitchFamily="18" charset="0"/>
            </a:rPr>
            <a:t>СГС Концептуальные основы</a:t>
          </a:r>
        </a:p>
      </dgm:t>
    </dgm:pt>
    <dgm:pt modelId="{11E914E7-F44D-5045-A4A2-AC8AE0994D2F}" type="parTrans" cxnId="{B408FDBC-ABF2-CE40-B276-E8DE148B9EB8}">
      <dgm:prSet/>
      <dgm:spPr/>
      <dgm:t>
        <a:bodyPr/>
        <a:lstStyle/>
        <a:p>
          <a:endParaRPr lang="ru-RU"/>
        </a:p>
      </dgm:t>
    </dgm:pt>
    <dgm:pt modelId="{0978FFF9-76D8-434D-8258-27771A64290D}" type="sibTrans" cxnId="{B408FDBC-ABF2-CE40-B276-E8DE148B9EB8}">
      <dgm:prSet/>
      <dgm:spPr/>
      <dgm:t>
        <a:bodyPr/>
        <a:lstStyle/>
        <a:p>
          <a:endParaRPr lang="ru-RU"/>
        </a:p>
      </dgm:t>
    </dgm:pt>
    <dgm:pt modelId="{8FB39088-1805-1E48-A48A-FDF66AABBA5C}">
      <dgm:prSet phldrT="[Текст]" custT="1"/>
      <dgm:spPr/>
      <dgm:t>
        <a:bodyPr/>
        <a:lstStyle/>
        <a:p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Сверка показателей</a:t>
          </a:r>
        </a:p>
      </dgm:t>
    </dgm:pt>
    <dgm:pt modelId="{06B010C1-6249-3A44-8EDC-605A5456FF52}" type="parTrans" cxnId="{1254382B-7307-7747-80D3-4E00E13F04A0}">
      <dgm:prSet/>
      <dgm:spPr/>
      <dgm:t>
        <a:bodyPr/>
        <a:lstStyle/>
        <a:p>
          <a:endParaRPr lang="ru-RU"/>
        </a:p>
      </dgm:t>
    </dgm:pt>
    <dgm:pt modelId="{22A732E1-8933-9242-847E-7ED7769F35BC}" type="sibTrans" cxnId="{1254382B-7307-7747-80D3-4E00E13F04A0}">
      <dgm:prSet/>
      <dgm:spPr/>
      <dgm:t>
        <a:bodyPr/>
        <a:lstStyle/>
        <a:p>
          <a:endParaRPr lang="ru-RU"/>
        </a:p>
      </dgm:t>
    </dgm:pt>
    <dgm:pt modelId="{56E4AA5D-4B36-D24C-B0F5-E77C91430949}">
      <dgm:prSet phldrT="[Текст]"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Выверка с данных бух. учета</a:t>
          </a:r>
        </a:p>
      </dgm:t>
    </dgm:pt>
    <dgm:pt modelId="{33571D70-DAB6-C347-A233-783C41C209FA}" type="parTrans" cxnId="{50AD8689-BE0B-174E-B877-9C6778FC4A9E}">
      <dgm:prSet/>
      <dgm:spPr/>
      <dgm:t>
        <a:bodyPr/>
        <a:lstStyle/>
        <a:p>
          <a:endParaRPr lang="ru-RU"/>
        </a:p>
      </dgm:t>
    </dgm:pt>
    <dgm:pt modelId="{587CA86B-7FF5-AF4C-80E8-01702A3B6110}" type="sibTrans" cxnId="{50AD8689-BE0B-174E-B877-9C6778FC4A9E}">
      <dgm:prSet/>
      <dgm:spPr/>
      <dgm:t>
        <a:bodyPr/>
        <a:lstStyle/>
        <a:p>
          <a:endParaRPr lang="ru-RU"/>
        </a:p>
      </dgm:t>
    </dgm:pt>
    <dgm:pt modelId="{873AFD8E-809B-6B42-A9A9-4304F92B1FCE}">
      <dgm:prSet phldrT="[Текст]"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Выверка с контрагентами</a:t>
          </a:r>
        </a:p>
      </dgm:t>
    </dgm:pt>
    <dgm:pt modelId="{FC5117A7-67A5-E440-B95C-90F0BA242154}" type="parTrans" cxnId="{AE53FCFE-5222-FF48-93EF-E961278D9774}">
      <dgm:prSet/>
      <dgm:spPr/>
      <dgm:t>
        <a:bodyPr/>
        <a:lstStyle/>
        <a:p>
          <a:endParaRPr lang="ru-RU"/>
        </a:p>
      </dgm:t>
    </dgm:pt>
    <dgm:pt modelId="{DD7D64ED-5C28-1746-AEDC-29FFB44E1CBE}" type="sibTrans" cxnId="{AE53FCFE-5222-FF48-93EF-E961278D9774}">
      <dgm:prSet/>
      <dgm:spPr/>
      <dgm:t>
        <a:bodyPr/>
        <a:lstStyle/>
        <a:p>
          <a:endParaRPr lang="ru-RU"/>
        </a:p>
      </dgm:t>
    </dgm:pt>
    <dgm:pt modelId="{0F8AB819-33BB-0046-BD3C-C1DC7D97BCF7}">
      <dgm:prSet phldrT="[Текст]"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Выверка по первичным документам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A4046A-AFFF-F14D-B96D-85311252B5BF}" type="parTrans" cxnId="{2FACBA87-F0D9-7A49-B27E-3B9989A17E06}">
      <dgm:prSet/>
      <dgm:spPr/>
      <dgm:t>
        <a:bodyPr/>
        <a:lstStyle/>
        <a:p>
          <a:endParaRPr lang="ru-RU"/>
        </a:p>
      </dgm:t>
    </dgm:pt>
    <dgm:pt modelId="{B7DD431D-4C07-194C-942B-89A99D0CAB55}" type="sibTrans" cxnId="{2FACBA87-F0D9-7A49-B27E-3B9989A17E06}">
      <dgm:prSet/>
      <dgm:spPr/>
      <dgm:t>
        <a:bodyPr/>
        <a:lstStyle/>
        <a:p>
          <a:endParaRPr lang="ru-RU"/>
        </a:p>
      </dgm:t>
    </dgm:pt>
    <dgm:pt modelId="{F9B23992-4669-974D-8511-40481AB1A453}">
      <dgm:prSet custT="1"/>
      <dgm:spPr/>
      <dgm:t>
        <a:bodyPr/>
        <a:lstStyle/>
        <a:p>
          <a:r>
            <a:rPr lang="ru-RU" sz="2800" i="0" dirty="0">
              <a:latin typeface="Times New Roman" panose="02020603050405020304" pitchFamily="18" charset="0"/>
              <a:cs typeface="Times New Roman" panose="02020603050405020304" pitchFamily="18" charset="0"/>
            </a:rPr>
            <a:t>СГС Учетная политика</a:t>
          </a:r>
        </a:p>
      </dgm:t>
    </dgm:pt>
    <dgm:pt modelId="{5581D35C-DC35-364B-B7B8-38EDF355072F}" type="parTrans" cxnId="{99DABA54-F74A-2444-9159-5B654FEE1D6F}">
      <dgm:prSet/>
      <dgm:spPr/>
      <dgm:t>
        <a:bodyPr/>
        <a:lstStyle/>
        <a:p>
          <a:endParaRPr lang="ru-RU"/>
        </a:p>
      </dgm:t>
    </dgm:pt>
    <dgm:pt modelId="{C3D7F8EC-7DDD-BD47-8A87-4DDCDD5BB48A}" type="sibTrans" cxnId="{99DABA54-F74A-2444-9159-5B654FEE1D6F}">
      <dgm:prSet/>
      <dgm:spPr/>
      <dgm:t>
        <a:bodyPr/>
        <a:lstStyle/>
        <a:p>
          <a:endParaRPr lang="ru-RU"/>
        </a:p>
      </dgm:t>
    </dgm:pt>
    <dgm:pt modelId="{E7E7E6F6-5562-F543-82FE-1331BC6628E6}">
      <dgm:prSet custT="1"/>
      <dgm:spPr/>
      <dgm:t>
        <a:bodyPr/>
        <a:lstStyle/>
        <a:p>
          <a:r>
            <a:rPr lang="ru-RU" sz="2800" i="0" dirty="0">
              <a:latin typeface="Times New Roman" panose="02020603050405020304" pitchFamily="18" charset="0"/>
              <a:cs typeface="Times New Roman" panose="02020603050405020304" pitchFamily="18" charset="0"/>
            </a:rPr>
            <a:t>Учетная политика субъекта учета</a:t>
          </a:r>
        </a:p>
      </dgm:t>
    </dgm:pt>
    <dgm:pt modelId="{33C9F59D-8E70-544F-96C8-2B4D0190073D}" type="parTrans" cxnId="{AFA4C3B8-AA66-B34D-8EB3-3DCEAC4EE718}">
      <dgm:prSet/>
      <dgm:spPr/>
      <dgm:t>
        <a:bodyPr/>
        <a:lstStyle/>
        <a:p>
          <a:endParaRPr lang="ru-RU"/>
        </a:p>
      </dgm:t>
    </dgm:pt>
    <dgm:pt modelId="{5BD359A0-7701-5A4E-A226-FF64D754BAB4}" type="sibTrans" cxnId="{AFA4C3B8-AA66-B34D-8EB3-3DCEAC4EE718}">
      <dgm:prSet/>
      <dgm:spPr/>
      <dgm:t>
        <a:bodyPr/>
        <a:lstStyle/>
        <a:p>
          <a:endParaRPr lang="ru-RU"/>
        </a:p>
      </dgm:t>
    </dgm:pt>
    <dgm:pt modelId="{CB857AB2-BD94-874A-BA39-34E71D41BB03}">
      <dgm:prSet custT="1"/>
      <dgm:spPr/>
      <dgm:t>
        <a:bodyPr/>
        <a:lstStyle/>
        <a:p>
          <a:r>
            <a:rPr lang="ru-RU" sz="2800" i="0" dirty="0">
              <a:latin typeface="Times New Roman" panose="02020603050405020304" pitchFamily="18" charset="0"/>
              <a:cs typeface="Times New Roman" panose="02020603050405020304" pitchFamily="18" charset="0"/>
            </a:rPr>
            <a:t>Приказ Минфина России </a:t>
          </a:r>
          <a:r>
            <a:rPr lang="ru-RU" sz="280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80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№ </a:t>
          </a:r>
          <a:r>
            <a:rPr lang="ru-RU" sz="2800" i="0" dirty="0">
              <a:latin typeface="Times New Roman" panose="02020603050405020304" pitchFamily="18" charset="0"/>
              <a:cs typeface="Times New Roman" panose="02020603050405020304" pitchFamily="18" charset="0"/>
            </a:rPr>
            <a:t>49</a:t>
          </a:r>
        </a:p>
      </dgm:t>
    </dgm:pt>
    <dgm:pt modelId="{3D21ADDE-4310-5949-9C08-3FEECE5C1B66}" type="parTrans" cxnId="{4FCAF112-AAE3-944E-AB13-65CEB2BAE2E4}">
      <dgm:prSet/>
      <dgm:spPr/>
      <dgm:t>
        <a:bodyPr/>
        <a:lstStyle/>
        <a:p>
          <a:endParaRPr lang="ru-RU"/>
        </a:p>
      </dgm:t>
    </dgm:pt>
    <dgm:pt modelId="{E2D470E6-2F26-E547-BDB2-051CCCC46F0A}" type="sibTrans" cxnId="{4FCAF112-AAE3-944E-AB13-65CEB2BAE2E4}">
      <dgm:prSet/>
      <dgm:spPr/>
      <dgm:t>
        <a:bodyPr/>
        <a:lstStyle/>
        <a:p>
          <a:endParaRPr lang="ru-RU"/>
        </a:p>
      </dgm:t>
    </dgm:pt>
    <dgm:pt modelId="{D0A44CE3-8A9D-2A43-8A91-5FF572D49DB7}" type="pres">
      <dgm:prSet presAssocID="{7B906915-434E-1041-A8F9-9E61A4F8A2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18732D-9ED6-2749-8C42-822573CD0B35}" type="pres">
      <dgm:prSet presAssocID="{FCBDA357-8128-1147-87E6-0C5744B89C23}" presName="composite" presStyleCnt="0"/>
      <dgm:spPr/>
    </dgm:pt>
    <dgm:pt modelId="{11C96CFE-5524-254F-9CBF-8374D95FBAC7}" type="pres">
      <dgm:prSet presAssocID="{FCBDA357-8128-1147-87E6-0C5744B89C2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B2F20-73D0-1A4B-A94F-D2F60FF3657F}" type="pres">
      <dgm:prSet presAssocID="{FCBDA357-8128-1147-87E6-0C5744B89C23}" presName="desTx" presStyleLbl="alignAccFollowNode1" presStyleIdx="0" presStyleCnt="2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79876-9297-0C46-858B-B8D45ABB412D}" type="pres">
      <dgm:prSet presAssocID="{DA7169BE-53C1-7746-9F45-2989E0799351}" presName="space" presStyleCnt="0"/>
      <dgm:spPr/>
    </dgm:pt>
    <dgm:pt modelId="{C726BC45-4DAF-7C4F-B27A-BCC4E324A19E}" type="pres">
      <dgm:prSet presAssocID="{8FB39088-1805-1E48-A48A-FDF66AABBA5C}" presName="composite" presStyleCnt="0"/>
      <dgm:spPr/>
    </dgm:pt>
    <dgm:pt modelId="{6737ECAB-E7E4-A943-A811-E1AEA134D354}" type="pres">
      <dgm:prSet presAssocID="{8FB39088-1805-1E48-A48A-FDF66AABBA5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10225-F946-FC4D-A751-8DA9723BF96F}" type="pres">
      <dgm:prSet presAssocID="{8FB39088-1805-1E48-A48A-FDF66AABBA5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53FCFE-5222-FF48-93EF-E961278D9774}" srcId="{8FB39088-1805-1E48-A48A-FDF66AABBA5C}" destId="{873AFD8E-809B-6B42-A9A9-4304F92B1FCE}" srcOrd="1" destOrd="0" parTransId="{FC5117A7-67A5-E440-B95C-90F0BA242154}" sibTransId="{DD7D64ED-5C28-1746-AEDC-29FFB44E1CBE}"/>
    <dgm:cxn modelId="{B408FDBC-ABF2-CE40-B276-E8DE148B9EB8}" srcId="{FCBDA357-8128-1147-87E6-0C5744B89C23}" destId="{3F166056-CB63-AB4D-ACFD-4A20F12A7ECA}" srcOrd="0" destOrd="0" parTransId="{11E914E7-F44D-5045-A4A2-AC8AE0994D2F}" sibTransId="{0978FFF9-76D8-434D-8258-27771A64290D}"/>
    <dgm:cxn modelId="{311E2667-4426-234C-B12A-B54A1D3193A7}" srcId="{7B906915-434E-1041-A8F9-9E61A4F8A2B3}" destId="{FCBDA357-8128-1147-87E6-0C5744B89C23}" srcOrd="0" destOrd="0" parTransId="{54376035-BE77-324A-AD42-5012F1DA9C38}" sibTransId="{DA7169BE-53C1-7746-9F45-2989E0799351}"/>
    <dgm:cxn modelId="{F912FF77-0216-BA48-A5C6-D5FBFF2872D2}" type="presOf" srcId="{873AFD8E-809B-6B42-A9A9-4304F92B1FCE}" destId="{4D710225-F946-FC4D-A751-8DA9723BF96F}" srcOrd="0" destOrd="1" presId="urn:microsoft.com/office/officeart/2005/8/layout/hList1"/>
    <dgm:cxn modelId="{2B98AED7-0284-3544-8212-856F70EC5365}" type="presOf" srcId="{3F166056-CB63-AB4D-ACFD-4A20F12A7ECA}" destId="{0A6B2F20-73D0-1A4B-A94F-D2F60FF3657F}" srcOrd="0" destOrd="0" presId="urn:microsoft.com/office/officeart/2005/8/layout/hList1"/>
    <dgm:cxn modelId="{036A845E-2D5B-4449-AF21-DE33936C9C4B}" type="presOf" srcId="{FCBDA357-8128-1147-87E6-0C5744B89C23}" destId="{11C96CFE-5524-254F-9CBF-8374D95FBAC7}" srcOrd="0" destOrd="0" presId="urn:microsoft.com/office/officeart/2005/8/layout/hList1"/>
    <dgm:cxn modelId="{50AD8689-BE0B-174E-B877-9C6778FC4A9E}" srcId="{8FB39088-1805-1E48-A48A-FDF66AABBA5C}" destId="{56E4AA5D-4B36-D24C-B0F5-E77C91430949}" srcOrd="0" destOrd="0" parTransId="{33571D70-DAB6-C347-A233-783C41C209FA}" sibTransId="{587CA86B-7FF5-AF4C-80E8-01702A3B6110}"/>
    <dgm:cxn modelId="{F1333E44-C740-4F4E-923A-FADDE26513A5}" type="presOf" srcId="{E7E7E6F6-5562-F543-82FE-1331BC6628E6}" destId="{0A6B2F20-73D0-1A4B-A94F-D2F60FF3657F}" srcOrd="0" destOrd="2" presId="urn:microsoft.com/office/officeart/2005/8/layout/hList1"/>
    <dgm:cxn modelId="{AFA4C3B8-AA66-B34D-8EB3-3DCEAC4EE718}" srcId="{FCBDA357-8128-1147-87E6-0C5744B89C23}" destId="{E7E7E6F6-5562-F543-82FE-1331BC6628E6}" srcOrd="2" destOrd="0" parTransId="{33C9F59D-8E70-544F-96C8-2B4D0190073D}" sibTransId="{5BD359A0-7701-5A4E-A226-FF64D754BAB4}"/>
    <dgm:cxn modelId="{73D6F3D7-3B4A-8946-A258-EFFE606AB618}" type="presOf" srcId="{CB857AB2-BD94-874A-BA39-34E71D41BB03}" destId="{0A6B2F20-73D0-1A4B-A94F-D2F60FF3657F}" srcOrd="0" destOrd="3" presId="urn:microsoft.com/office/officeart/2005/8/layout/hList1"/>
    <dgm:cxn modelId="{2FACBA87-F0D9-7A49-B27E-3B9989A17E06}" srcId="{8FB39088-1805-1E48-A48A-FDF66AABBA5C}" destId="{0F8AB819-33BB-0046-BD3C-C1DC7D97BCF7}" srcOrd="2" destOrd="0" parTransId="{54A4046A-AFFF-F14D-B96D-85311252B5BF}" sibTransId="{B7DD431D-4C07-194C-942B-89A99D0CAB55}"/>
    <dgm:cxn modelId="{456848DC-8AC1-544F-8161-4FFD3EF86136}" type="presOf" srcId="{F9B23992-4669-974D-8511-40481AB1A453}" destId="{0A6B2F20-73D0-1A4B-A94F-D2F60FF3657F}" srcOrd="0" destOrd="1" presId="urn:microsoft.com/office/officeart/2005/8/layout/hList1"/>
    <dgm:cxn modelId="{1254382B-7307-7747-80D3-4E00E13F04A0}" srcId="{7B906915-434E-1041-A8F9-9E61A4F8A2B3}" destId="{8FB39088-1805-1E48-A48A-FDF66AABBA5C}" srcOrd="1" destOrd="0" parTransId="{06B010C1-6249-3A44-8EDC-605A5456FF52}" sibTransId="{22A732E1-8933-9242-847E-7ED7769F35BC}"/>
    <dgm:cxn modelId="{BCB921CD-DCAC-474F-BF5C-DA5DEB993641}" type="presOf" srcId="{8FB39088-1805-1E48-A48A-FDF66AABBA5C}" destId="{6737ECAB-E7E4-A943-A811-E1AEA134D354}" srcOrd="0" destOrd="0" presId="urn:microsoft.com/office/officeart/2005/8/layout/hList1"/>
    <dgm:cxn modelId="{7EADD6B2-18FD-6744-8DED-D5CF11501882}" type="presOf" srcId="{0F8AB819-33BB-0046-BD3C-C1DC7D97BCF7}" destId="{4D710225-F946-FC4D-A751-8DA9723BF96F}" srcOrd="0" destOrd="2" presId="urn:microsoft.com/office/officeart/2005/8/layout/hList1"/>
    <dgm:cxn modelId="{89E1C964-C558-5A49-BB53-B16233FA3774}" type="presOf" srcId="{56E4AA5D-4B36-D24C-B0F5-E77C91430949}" destId="{4D710225-F946-FC4D-A751-8DA9723BF96F}" srcOrd="0" destOrd="0" presId="urn:microsoft.com/office/officeart/2005/8/layout/hList1"/>
    <dgm:cxn modelId="{3D1B7329-BCEF-4445-B559-8FB44166C0DB}" type="presOf" srcId="{7B906915-434E-1041-A8F9-9E61A4F8A2B3}" destId="{D0A44CE3-8A9D-2A43-8A91-5FF572D49DB7}" srcOrd="0" destOrd="0" presId="urn:microsoft.com/office/officeart/2005/8/layout/hList1"/>
    <dgm:cxn modelId="{4FCAF112-AAE3-944E-AB13-65CEB2BAE2E4}" srcId="{FCBDA357-8128-1147-87E6-0C5744B89C23}" destId="{CB857AB2-BD94-874A-BA39-34E71D41BB03}" srcOrd="3" destOrd="0" parTransId="{3D21ADDE-4310-5949-9C08-3FEECE5C1B66}" sibTransId="{E2D470E6-2F26-E547-BDB2-051CCCC46F0A}"/>
    <dgm:cxn modelId="{99DABA54-F74A-2444-9159-5B654FEE1D6F}" srcId="{FCBDA357-8128-1147-87E6-0C5744B89C23}" destId="{F9B23992-4669-974D-8511-40481AB1A453}" srcOrd="1" destOrd="0" parTransId="{5581D35C-DC35-364B-B7B8-38EDF355072F}" sibTransId="{C3D7F8EC-7DDD-BD47-8A87-4DDCDD5BB48A}"/>
    <dgm:cxn modelId="{CAD9194C-C3BC-B047-BEED-F88FDF385B59}" type="presParOf" srcId="{D0A44CE3-8A9D-2A43-8A91-5FF572D49DB7}" destId="{ED18732D-9ED6-2749-8C42-822573CD0B35}" srcOrd="0" destOrd="0" presId="urn:microsoft.com/office/officeart/2005/8/layout/hList1"/>
    <dgm:cxn modelId="{AFF82C0B-A57F-964F-93FC-246891F9B887}" type="presParOf" srcId="{ED18732D-9ED6-2749-8C42-822573CD0B35}" destId="{11C96CFE-5524-254F-9CBF-8374D95FBAC7}" srcOrd="0" destOrd="0" presId="urn:microsoft.com/office/officeart/2005/8/layout/hList1"/>
    <dgm:cxn modelId="{39C5A7BF-2B50-8E4B-80AB-43DA8D7E8031}" type="presParOf" srcId="{ED18732D-9ED6-2749-8C42-822573CD0B35}" destId="{0A6B2F20-73D0-1A4B-A94F-D2F60FF3657F}" srcOrd="1" destOrd="0" presId="urn:microsoft.com/office/officeart/2005/8/layout/hList1"/>
    <dgm:cxn modelId="{8E027B80-2984-1A4B-8378-7486873F47A8}" type="presParOf" srcId="{D0A44CE3-8A9D-2A43-8A91-5FF572D49DB7}" destId="{37179876-9297-0C46-858B-B8D45ABB412D}" srcOrd="1" destOrd="0" presId="urn:microsoft.com/office/officeart/2005/8/layout/hList1"/>
    <dgm:cxn modelId="{1792DDC8-B1A1-7749-8210-DA5D44DCFA00}" type="presParOf" srcId="{D0A44CE3-8A9D-2A43-8A91-5FF572D49DB7}" destId="{C726BC45-4DAF-7C4F-B27A-BCC4E324A19E}" srcOrd="2" destOrd="0" presId="urn:microsoft.com/office/officeart/2005/8/layout/hList1"/>
    <dgm:cxn modelId="{BB2A2214-0881-1640-9F46-6DFE484E0EE9}" type="presParOf" srcId="{C726BC45-4DAF-7C4F-B27A-BCC4E324A19E}" destId="{6737ECAB-E7E4-A943-A811-E1AEA134D354}" srcOrd="0" destOrd="0" presId="urn:microsoft.com/office/officeart/2005/8/layout/hList1"/>
    <dgm:cxn modelId="{325EDA27-EEA1-A147-8B98-D73B2CCF5F5F}" type="presParOf" srcId="{C726BC45-4DAF-7C4F-B27A-BCC4E324A19E}" destId="{4D710225-F946-FC4D-A751-8DA9723BF96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870C76-7163-4C82-8D88-BD927D351E10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2A21466-6FE4-4CC3-ABF1-356CAAD91AD2}">
      <dgm:prSet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Действующие КБК, КОСГУ (приказы Минфина России №№ 85н, 75н, 209н)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FFF5D9-4D2E-4277-9258-81736C1379C0}" type="parTrans" cxnId="{D99FAC1C-1D6B-402C-B4EC-C0F5944FF766}">
      <dgm:prSet/>
      <dgm:spPr/>
      <dgm:t>
        <a:bodyPr/>
        <a:lstStyle/>
        <a:p>
          <a:endParaRPr lang="en-US"/>
        </a:p>
      </dgm:t>
    </dgm:pt>
    <dgm:pt modelId="{6C4A2B53-EEFB-4DDD-94BF-F0EF0E1ADEFD}" type="sibTrans" cxnId="{D99FAC1C-1D6B-402C-B4EC-C0F5944FF766}">
      <dgm:prSet/>
      <dgm:spPr/>
      <dgm:t>
        <a:bodyPr/>
        <a:lstStyle/>
        <a:p>
          <a:endParaRPr lang="en-US"/>
        </a:p>
      </dgm:t>
    </dgm:pt>
    <dgm:pt modelId="{7029B03A-2FC8-420F-B1EC-B4163FB077E0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Таблица соответствия видов расходов классификации расходов бюджетов и статей КОСГУ, применяемой в 2022 году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4BD116-74B0-4C76-8F0E-DCEF1EAD4DFA}" type="parTrans" cxnId="{0C31DDD6-189E-4C62-8872-DD654A7990E0}">
      <dgm:prSet/>
      <dgm:spPr/>
      <dgm:t>
        <a:bodyPr/>
        <a:lstStyle/>
        <a:p>
          <a:endParaRPr lang="en-US"/>
        </a:p>
      </dgm:t>
    </dgm:pt>
    <dgm:pt modelId="{F7891FC2-AB60-45B5-A921-B6D3D8EB2BA8}" type="sibTrans" cxnId="{0C31DDD6-189E-4C62-8872-DD654A7990E0}">
      <dgm:prSet/>
      <dgm:spPr/>
      <dgm:t>
        <a:bodyPr/>
        <a:lstStyle/>
        <a:p>
          <a:endParaRPr lang="en-US"/>
        </a:p>
      </dgm:t>
    </dgm:pt>
    <dgm:pt modelId="{DF90098B-953A-4B80-8621-F68F6C101761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Сопоставительная таблица КБК, применяемых в 2021 году, к КБК, применяемым в 2022 году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0FAA77-79B8-4DC7-A9EF-F77E319CCDAA}" type="parTrans" cxnId="{E2B8A409-CB52-495A-9859-8DEC59BB2660}">
      <dgm:prSet/>
      <dgm:spPr/>
      <dgm:t>
        <a:bodyPr/>
        <a:lstStyle/>
        <a:p>
          <a:endParaRPr lang="en-US"/>
        </a:p>
      </dgm:t>
    </dgm:pt>
    <dgm:pt modelId="{6AF2A614-87C5-4701-886D-6E5C9239734B}" type="sibTrans" cxnId="{E2B8A409-CB52-495A-9859-8DEC59BB2660}">
      <dgm:prSet/>
      <dgm:spPr/>
      <dgm:t>
        <a:bodyPr/>
        <a:lstStyle/>
        <a:p>
          <a:endParaRPr lang="en-US"/>
        </a:p>
      </dgm:t>
    </dgm:pt>
    <dgm:pt modelId="{2C440634-8AF9-46FE-A2B0-B0AC4873D5A2}">
      <dgm:prSet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Таблица соответствия кодов классификации доходов и статей (подстатей) КОСГУ кодам классификации доходов (СГФ - 2014), применяемая </a:t>
          </a:r>
          <a:b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 1 января 2022 года.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15CEC8-0AD4-4FEB-BDC1-CF49BF7E5C25}" type="parTrans" cxnId="{97FBE174-1646-4FBB-8590-63D1EEAE3621}">
      <dgm:prSet/>
      <dgm:spPr/>
      <dgm:t>
        <a:bodyPr/>
        <a:lstStyle/>
        <a:p>
          <a:endParaRPr lang="en-US"/>
        </a:p>
      </dgm:t>
    </dgm:pt>
    <dgm:pt modelId="{C03BCEFD-DF8B-46C1-B22C-571D070665DE}" type="sibTrans" cxnId="{97FBE174-1646-4FBB-8590-63D1EEAE3621}">
      <dgm:prSet/>
      <dgm:spPr/>
      <dgm:t>
        <a:bodyPr/>
        <a:lstStyle/>
        <a:p>
          <a:endParaRPr lang="en-US"/>
        </a:p>
      </dgm:t>
    </dgm:pt>
    <dgm:pt modelId="{3DB3C35C-D7F0-CC4B-B23C-5394963EAA77}">
      <dgm:prSet/>
      <dgm:spPr/>
      <dgm:t>
        <a:bodyPr/>
        <a:lstStyle/>
        <a:p>
          <a:endParaRPr lang="ru-RU"/>
        </a:p>
      </dgm:t>
    </dgm:pt>
    <dgm:pt modelId="{B35129AE-AE9D-764D-A503-41E4C0EE9707}" type="parTrans" cxnId="{D6343324-8E70-EA4D-9A21-70C8C68F4744}">
      <dgm:prSet/>
      <dgm:spPr/>
      <dgm:t>
        <a:bodyPr/>
        <a:lstStyle/>
        <a:p>
          <a:endParaRPr lang="ru-RU"/>
        </a:p>
      </dgm:t>
    </dgm:pt>
    <dgm:pt modelId="{A7F089FB-526C-4446-9AAB-479427911507}" type="sibTrans" cxnId="{D6343324-8E70-EA4D-9A21-70C8C68F4744}">
      <dgm:prSet/>
      <dgm:spPr/>
      <dgm:t>
        <a:bodyPr/>
        <a:lstStyle/>
        <a:p>
          <a:endParaRPr lang="ru-RU"/>
        </a:p>
      </dgm:t>
    </dgm:pt>
    <dgm:pt modelId="{9049FA00-A1C0-D44D-9C56-310AE9272C04}">
      <dgm:prSet/>
      <dgm:spPr/>
      <dgm:t>
        <a:bodyPr/>
        <a:lstStyle/>
        <a:p>
          <a:endParaRPr lang="ru-RU"/>
        </a:p>
      </dgm:t>
    </dgm:pt>
    <dgm:pt modelId="{9A62FC18-02CC-A843-AF98-ECBA3CE07107}" type="parTrans" cxnId="{36B368E7-FE65-A742-A73C-0AFE3C7EFBA7}">
      <dgm:prSet/>
      <dgm:spPr/>
      <dgm:t>
        <a:bodyPr/>
        <a:lstStyle/>
        <a:p>
          <a:endParaRPr lang="ru-RU"/>
        </a:p>
      </dgm:t>
    </dgm:pt>
    <dgm:pt modelId="{87E4DAA9-C465-0D4B-B293-494493AE5A0D}" type="sibTrans" cxnId="{36B368E7-FE65-A742-A73C-0AFE3C7EFBA7}">
      <dgm:prSet/>
      <dgm:spPr/>
      <dgm:t>
        <a:bodyPr/>
        <a:lstStyle/>
        <a:p>
          <a:endParaRPr lang="ru-RU"/>
        </a:p>
      </dgm:t>
    </dgm:pt>
    <dgm:pt modelId="{897697DE-8EEF-3D44-B03E-C8A6F8B81C9F}">
      <dgm:prSet/>
      <dgm:spPr/>
      <dgm:t>
        <a:bodyPr/>
        <a:lstStyle/>
        <a:p>
          <a:endParaRPr lang="ru-RU"/>
        </a:p>
      </dgm:t>
    </dgm:pt>
    <dgm:pt modelId="{D1265B2C-8917-9645-9661-738423DF0CA6}" type="parTrans" cxnId="{31B78EC0-17AE-9E4D-847A-D3B88B3ADEC4}">
      <dgm:prSet/>
      <dgm:spPr/>
      <dgm:t>
        <a:bodyPr/>
        <a:lstStyle/>
        <a:p>
          <a:endParaRPr lang="ru-RU"/>
        </a:p>
      </dgm:t>
    </dgm:pt>
    <dgm:pt modelId="{2EC48B17-C649-DF47-92AD-FE2E942BCE11}" type="sibTrans" cxnId="{31B78EC0-17AE-9E4D-847A-D3B88B3ADEC4}">
      <dgm:prSet/>
      <dgm:spPr/>
      <dgm:t>
        <a:bodyPr/>
        <a:lstStyle/>
        <a:p>
          <a:endParaRPr lang="ru-RU"/>
        </a:p>
      </dgm:t>
    </dgm:pt>
    <dgm:pt modelId="{63422FE1-A12A-2B4E-9468-620CD7762E3F}" type="pres">
      <dgm:prSet presAssocID="{35870C76-7163-4C82-8D88-BD927D351E1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380D99-88D1-5641-8401-B364D6CF8C37}" type="pres">
      <dgm:prSet presAssocID="{35870C76-7163-4C82-8D88-BD927D351E10}" presName="diamond" presStyleLbl="bgShp" presStyleIdx="0" presStyleCnt="1"/>
      <dgm:spPr>
        <a:solidFill>
          <a:srgbClr val="FF0000"/>
        </a:solidFill>
      </dgm:spPr>
    </dgm:pt>
    <dgm:pt modelId="{7BD78A61-6F19-7B46-A1D1-CE13F784A859}" type="pres">
      <dgm:prSet presAssocID="{35870C76-7163-4C82-8D88-BD927D351E10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CC9A4-D976-2240-84C3-3777E8543E93}" type="pres">
      <dgm:prSet presAssocID="{35870C76-7163-4C82-8D88-BD927D351E10}" presName="quad2" presStyleLbl="node1" presStyleIdx="1" presStyleCnt="4" custScaleX="1057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30113-CFF2-FD46-B637-AEB6F2B0D827}" type="pres">
      <dgm:prSet presAssocID="{35870C76-7163-4C82-8D88-BD927D351E10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471DF-A77D-4C4D-8AEC-9CA29B77DBBD}" type="pres">
      <dgm:prSet presAssocID="{35870C76-7163-4C82-8D88-BD927D351E10}" presName="quad4" presStyleLbl="node1" presStyleIdx="3" presStyleCnt="4" custScaleX="1075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B78EC0-17AE-9E4D-847A-D3B88B3ADEC4}" srcId="{35870C76-7163-4C82-8D88-BD927D351E10}" destId="{897697DE-8EEF-3D44-B03E-C8A6F8B81C9F}" srcOrd="6" destOrd="0" parTransId="{D1265B2C-8917-9645-9661-738423DF0CA6}" sibTransId="{2EC48B17-C649-DF47-92AD-FE2E942BCE11}"/>
    <dgm:cxn modelId="{4B489FD1-F25A-A240-BF3F-DB430995F7F9}" type="presOf" srcId="{2C440634-8AF9-46FE-A2B0-B0AC4873D5A2}" destId="{7CC471DF-A77D-4C4D-8AEC-9CA29B77DBBD}" srcOrd="0" destOrd="0" presId="urn:microsoft.com/office/officeart/2005/8/layout/matrix3"/>
    <dgm:cxn modelId="{36B368E7-FE65-A742-A73C-0AFE3C7EFBA7}" srcId="{35870C76-7163-4C82-8D88-BD927D351E10}" destId="{9049FA00-A1C0-D44D-9C56-310AE9272C04}" srcOrd="5" destOrd="0" parTransId="{9A62FC18-02CC-A843-AF98-ECBA3CE07107}" sibTransId="{87E4DAA9-C465-0D4B-B293-494493AE5A0D}"/>
    <dgm:cxn modelId="{E2B8A409-CB52-495A-9859-8DEC59BB2660}" srcId="{35870C76-7163-4C82-8D88-BD927D351E10}" destId="{DF90098B-953A-4B80-8621-F68F6C101761}" srcOrd="2" destOrd="0" parTransId="{8B0FAA77-79B8-4DC7-A9EF-F77E319CCDAA}" sibTransId="{6AF2A614-87C5-4701-886D-6E5C9239734B}"/>
    <dgm:cxn modelId="{0C31DDD6-189E-4C62-8872-DD654A7990E0}" srcId="{35870C76-7163-4C82-8D88-BD927D351E10}" destId="{7029B03A-2FC8-420F-B1EC-B4163FB077E0}" srcOrd="1" destOrd="0" parTransId="{B84BD116-74B0-4C76-8F0E-DCEF1EAD4DFA}" sibTransId="{F7891FC2-AB60-45B5-A921-B6D3D8EB2BA8}"/>
    <dgm:cxn modelId="{A9B6C7D0-46C9-7144-847F-0E5DE339780E}" type="presOf" srcId="{D2A21466-6FE4-4CC3-ABF1-356CAAD91AD2}" destId="{7BD78A61-6F19-7B46-A1D1-CE13F784A859}" srcOrd="0" destOrd="0" presId="urn:microsoft.com/office/officeart/2005/8/layout/matrix3"/>
    <dgm:cxn modelId="{D99FAC1C-1D6B-402C-B4EC-C0F5944FF766}" srcId="{35870C76-7163-4C82-8D88-BD927D351E10}" destId="{D2A21466-6FE4-4CC3-ABF1-356CAAD91AD2}" srcOrd="0" destOrd="0" parTransId="{FBFFF5D9-4D2E-4277-9258-81736C1379C0}" sibTransId="{6C4A2B53-EEFB-4DDD-94BF-F0EF0E1ADEFD}"/>
    <dgm:cxn modelId="{84980271-D740-464C-BD6B-D0733F8C6FAB}" type="presOf" srcId="{7029B03A-2FC8-420F-B1EC-B4163FB077E0}" destId="{03FCC9A4-D976-2240-84C3-3777E8543E93}" srcOrd="0" destOrd="0" presId="urn:microsoft.com/office/officeart/2005/8/layout/matrix3"/>
    <dgm:cxn modelId="{CEA006D9-65B2-3047-9D17-F8B5BBC073ED}" type="presOf" srcId="{35870C76-7163-4C82-8D88-BD927D351E10}" destId="{63422FE1-A12A-2B4E-9468-620CD7762E3F}" srcOrd="0" destOrd="0" presId="urn:microsoft.com/office/officeart/2005/8/layout/matrix3"/>
    <dgm:cxn modelId="{D6343324-8E70-EA4D-9A21-70C8C68F4744}" srcId="{35870C76-7163-4C82-8D88-BD927D351E10}" destId="{3DB3C35C-D7F0-CC4B-B23C-5394963EAA77}" srcOrd="4" destOrd="0" parTransId="{B35129AE-AE9D-764D-A503-41E4C0EE9707}" sibTransId="{A7F089FB-526C-4446-9AAB-479427911507}"/>
    <dgm:cxn modelId="{97FBE174-1646-4FBB-8590-63D1EEAE3621}" srcId="{35870C76-7163-4C82-8D88-BD927D351E10}" destId="{2C440634-8AF9-46FE-A2B0-B0AC4873D5A2}" srcOrd="3" destOrd="0" parTransId="{6115CEC8-0AD4-4FEB-BDC1-CF49BF7E5C25}" sibTransId="{C03BCEFD-DF8B-46C1-B22C-571D070665DE}"/>
    <dgm:cxn modelId="{FCA07DD4-4306-7243-9B6B-0D69261B42B5}" type="presOf" srcId="{DF90098B-953A-4B80-8621-F68F6C101761}" destId="{FD230113-CFF2-FD46-B637-AEB6F2B0D827}" srcOrd="0" destOrd="0" presId="urn:microsoft.com/office/officeart/2005/8/layout/matrix3"/>
    <dgm:cxn modelId="{E487A95F-FAAA-4D4C-9FC4-E6E6E86A5C40}" type="presParOf" srcId="{63422FE1-A12A-2B4E-9468-620CD7762E3F}" destId="{9C380D99-88D1-5641-8401-B364D6CF8C37}" srcOrd="0" destOrd="0" presId="urn:microsoft.com/office/officeart/2005/8/layout/matrix3"/>
    <dgm:cxn modelId="{5B240F6B-353B-724D-BF69-E5C21D8C4E7A}" type="presParOf" srcId="{63422FE1-A12A-2B4E-9468-620CD7762E3F}" destId="{7BD78A61-6F19-7B46-A1D1-CE13F784A859}" srcOrd="1" destOrd="0" presId="urn:microsoft.com/office/officeart/2005/8/layout/matrix3"/>
    <dgm:cxn modelId="{0758CF53-7CC6-4946-9A47-6BEF156AEA49}" type="presParOf" srcId="{63422FE1-A12A-2B4E-9468-620CD7762E3F}" destId="{03FCC9A4-D976-2240-84C3-3777E8543E93}" srcOrd="2" destOrd="0" presId="urn:microsoft.com/office/officeart/2005/8/layout/matrix3"/>
    <dgm:cxn modelId="{071C7722-5763-DF4E-A443-C8CF95003997}" type="presParOf" srcId="{63422FE1-A12A-2B4E-9468-620CD7762E3F}" destId="{FD230113-CFF2-FD46-B637-AEB6F2B0D827}" srcOrd="3" destOrd="0" presId="urn:microsoft.com/office/officeart/2005/8/layout/matrix3"/>
    <dgm:cxn modelId="{9474A1FE-B296-1546-B6FF-EBD414ADAA03}" type="presParOf" srcId="{63422FE1-A12A-2B4E-9468-620CD7762E3F}" destId="{7CC471DF-A77D-4C4D-8AEC-9CA29B77DBB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9A953C-D4A6-7942-9BEE-1CA463258D76}" type="doc">
      <dgm:prSet loTypeId="urn:microsoft.com/office/officeart/2005/8/layout/process4" loCatId="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0B932EF-8F80-DF4E-A6A7-C6179675870E}">
      <dgm:prSet phldrT="[Текст]"/>
      <dgm:spPr>
        <a:solidFill>
          <a:schemeClr val="accent5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Учреждениями до 25 числа месяца: налоговая декларация, налоговое уведомление, до 28 числа месяца: уплата на единый налоговый счет </a:t>
          </a:r>
        </a:p>
      </dgm:t>
    </dgm:pt>
    <dgm:pt modelId="{E3C74DBA-CFB3-E64D-8B4C-CB16D4785448}" type="parTrans" cxnId="{1FDD7A72-A29B-9B45-B7A9-25FF520736B5}">
      <dgm:prSet/>
      <dgm:spPr/>
      <dgm:t>
        <a:bodyPr/>
        <a:lstStyle/>
        <a:p>
          <a:endParaRPr lang="ru-RU"/>
        </a:p>
      </dgm:t>
    </dgm:pt>
    <dgm:pt modelId="{95FEF41C-C967-634E-854C-BC86575757D9}" type="sibTrans" cxnId="{1FDD7A72-A29B-9B45-B7A9-25FF520736B5}">
      <dgm:prSet/>
      <dgm:spPr/>
      <dgm:t>
        <a:bodyPr/>
        <a:lstStyle/>
        <a:p>
          <a:endParaRPr lang="ru-RU"/>
        </a:p>
      </dgm:t>
    </dgm:pt>
    <dgm:pt modelId="{3920464A-6D14-654B-8B5D-429A3A14EA06}">
      <dgm:prSet phldrT="[Текст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Налоговая</a:t>
          </a:r>
          <a:r>
            <a:rPr lang="ru-RU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определяет порядок определения принадлежности сумм: текущие налоги, недоимка, пени, проценты, штрафы</a:t>
          </a:r>
          <a:endParaRPr lang="ru-RU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2CE392-2008-9349-B524-D526513A28D6}" type="parTrans" cxnId="{FEB6E4BF-5D58-2D46-BBB3-F31488B775E9}">
      <dgm:prSet/>
      <dgm:spPr/>
      <dgm:t>
        <a:bodyPr/>
        <a:lstStyle/>
        <a:p>
          <a:endParaRPr lang="ru-RU"/>
        </a:p>
      </dgm:t>
    </dgm:pt>
    <dgm:pt modelId="{474E2B04-9B3E-6749-9585-15365730EBF5}" type="sibTrans" cxnId="{FEB6E4BF-5D58-2D46-BBB3-F31488B775E9}">
      <dgm:prSet/>
      <dgm:spPr/>
      <dgm:t>
        <a:bodyPr/>
        <a:lstStyle/>
        <a:p>
          <a:endParaRPr lang="ru-RU"/>
        </a:p>
      </dgm:t>
    </dgm:pt>
    <dgm:pt modelId="{D255AD08-D483-D142-A263-29EA98C7AF03}">
      <dgm:prSet phldrT="[Текст]"/>
      <dgm:spPr>
        <a:solidFill>
          <a:srgbClr val="ED5642"/>
        </a:solidFill>
      </dgm:spPr>
      <dgm:t>
        <a:bodyPr/>
        <a:lstStyle/>
        <a:p>
          <a:r>
            <a:rPr lang="ru-RU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основании расчетного документа суммы перечисляются на единый счет </a:t>
          </a:r>
          <a:br>
            <a:rPr lang="ru-RU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Федеральном казначействе (1 рабочий день)</a:t>
          </a:r>
        </a:p>
      </dgm:t>
    </dgm:pt>
    <dgm:pt modelId="{5829B1E2-3113-2642-94C3-D5530A2E8D49}" type="parTrans" cxnId="{1B5B695F-B127-9A47-9DDE-BCCF5CE15E1F}">
      <dgm:prSet/>
      <dgm:spPr/>
      <dgm:t>
        <a:bodyPr/>
        <a:lstStyle/>
        <a:p>
          <a:endParaRPr lang="ru-RU"/>
        </a:p>
      </dgm:t>
    </dgm:pt>
    <dgm:pt modelId="{7ACAA3FF-4AC6-A740-B149-EB9C15E4680C}" type="sibTrans" cxnId="{1B5B695F-B127-9A47-9DDE-BCCF5CE15E1F}">
      <dgm:prSet/>
      <dgm:spPr/>
      <dgm:t>
        <a:bodyPr/>
        <a:lstStyle/>
        <a:p>
          <a:endParaRPr lang="ru-RU"/>
        </a:p>
      </dgm:t>
    </dgm:pt>
    <dgm:pt modelId="{ED2B75E1-A800-7646-A016-78D2CBBBEB9E}" type="pres">
      <dgm:prSet presAssocID="{EE9A953C-D4A6-7942-9BEE-1CA463258D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80819B-3B50-A843-A2B2-112BC890C5CF}" type="pres">
      <dgm:prSet presAssocID="{D255AD08-D483-D142-A263-29EA98C7AF03}" presName="boxAndChildren" presStyleCnt="0"/>
      <dgm:spPr/>
    </dgm:pt>
    <dgm:pt modelId="{4BD28FFA-001D-594A-A64B-7ECA92B936B5}" type="pres">
      <dgm:prSet presAssocID="{D255AD08-D483-D142-A263-29EA98C7AF03}" presName="parentTextBox" presStyleLbl="node1" presStyleIdx="0" presStyleCnt="3"/>
      <dgm:spPr/>
      <dgm:t>
        <a:bodyPr/>
        <a:lstStyle/>
        <a:p>
          <a:endParaRPr lang="ru-RU"/>
        </a:p>
      </dgm:t>
    </dgm:pt>
    <dgm:pt modelId="{33CDA660-D529-9B49-8CFB-3A7DF2FF454A}" type="pres">
      <dgm:prSet presAssocID="{474E2B04-9B3E-6749-9585-15365730EBF5}" presName="sp" presStyleCnt="0"/>
      <dgm:spPr/>
    </dgm:pt>
    <dgm:pt modelId="{95A3F3D7-A13B-8944-A53F-E16AAC33E8C4}" type="pres">
      <dgm:prSet presAssocID="{3920464A-6D14-654B-8B5D-429A3A14EA06}" presName="arrowAndChildren" presStyleCnt="0"/>
      <dgm:spPr/>
    </dgm:pt>
    <dgm:pt modelId="{E8D3F5CE-D1AF-8543-ABD4-7D42C5BB3968}" type="pres">
      <dgm:prSet presAssocID="{3920464A-6D14-654B-8B5D-429A3A14EA06}" presName="parentTextArrow" presStyleLbl="node1" presStyleIdx="1" presStyleCnt="3" custLinFactNeighborX="-138" custLinFactNeighborY="-1255"/>
      <dgm:spPr/>
      <dgm:t>
        <a:bodyPr/>
        <a:lstStyle/>
        <a:p>
          <a:endParaRPr lang="ru-RU"/>
        </a:p>
      </dgm:t>
    </dgm:pt>
    <dgm:pt modelId="{CCE9EE63-F279-DC4E-BCFA-BB1C205E5E94}" type="pres">
      <dgm:prSet presAssocID="{95FEF41C-C967-634E-854C-BC86575757D9}" presName="sp" presStyleCnt="0"/>
      <dgm:spPr/>
    </dgm:pt>
    <dgm:pt modelId="{5E8F6F16-1244-E24D-BBB9-E5AF64E96E0B}" type="pres">
      <dgm:prSet presAssocID="{D0B932EF-8F80-DF4E-A6A7-C6179675870E}" presName="arrowAndChildren" presStyleCnt="0"/>
      <dgm:spPr/>
    </dgm:pt>
    <dgm:pt modelId="{B722B997-07AF-644C-99A8-2F538FC0B6F4}" type="pres">
      <dgm:prSet presAssocID="{D0B932EF-8F80-DF4E-A6A7-C6179675870E}" presName="parentTextArrow" presStyleLbl="node1" presStyleIdx="2" presStyleCnt="3" custLinFactNeighborX="159" custLinFactNeighborY="3739"/>
      <dgm:spPr/>
      <dgm:t>
        <a:bodyPr/>
        <a:lstStyle/>
        <a:p>
          <a:endParaRPr lang="ru-RU"/>
        </a:p>
      </dgm:t>
    </dgm:pt>
  </dgm:ptLst>
  <dgm:cxnLst>
    <dgm:cxn modelId="{61F70CCF-8879-4DE2-AB25-EEF7656F2395}" type="presOf" srcId="{3920464A-6D14-654B-8B5D-429A3A14EA06}" destId="{E8D3F5CE-D1AF-8543-ABD4-7D42C5BB3968}" srcOrd="0" destOrd="0" presId="urn:microsoft.com/office/officeart/2005/8/layout/process4"/>
    <dgm:cxn modelId="{1B5B695F-B127-9A47-9DDE-BCCF5CE15E1F}" srcId="{EE9A953C-D4A6-7942-9BEE-1CA463258D76}" destId="{D255AD08-D483-D142-A263-29EA98C7AF03}" srcOrd="2" destOrd="0" parTransId="{5829B1E2-3113-2642-94C3-D5530A2E8D49}" sibTransId="{7ACAA3FF-4AC6-A740-B149-EB9C15E4680C}"/>
    <dgm:cxn modelId="{5DDE99A8-4E22-4007-8E7A-F71FD2FE96EB}" type="presOf" srcId="{D0B932EF-8F80-DF4E-A6A7-C6179675870E}" destId="{B722B997-07AF-644C-99A8-2F538FC0B6F4}" srcOrd="0" destOrd="0" presId="urn:microsoft.com/office/officeart/2005/8/layout/process4"/>
    <dgm:cxn modelId="{FEB6E4BF-5D58-2D46-BBB3-F31488B775E9}" srcId="{EE9A953C-D4A6-7942-9BEE-1CA463258D76}" destId="{3920464A-6D14-654B-8B5D-429A3A14EA06}" srcOrd="1" destOrd="0" parTransId="{EE2CE392-2008-9349-B524-D526513A28D6}" sibTransId="{474E2B04-9B3E-6749-9585-15365730EBF5}"/>
    <dgm:cxn modelId="{1FDD7A72-A29B-9B45-B7A9-25FF520736B5}" srcId="{EE9A953C-D4A6-7942-9BEE-1CA463258D76}" destId="{D0B932EF-8F80-DF4E-A6A7-C6179675870E}" srcOrd="0" destOrd="0" parTransId="{E3C74DBA-CFB3-E64D-8B4C-CB16D4785448}" sibTransId="{95FEF41C-C967-634E-854C-BC86575757D9}"/>
    <dgm:cxn modelId="{B1AEA7A5-BA41-464F-B4BA-C3D37640851C}" type="presOf" srcId="{EE9A953C-D4A6-7942-9BEE-1CA463258D76}" destId="{ED2B75E1-A800-7646-A016-78D2CBBBEB9E}" srcOrd="0" destOrd="0" presId="urn:microsoft.com/office/officeart/2005/8/layout/process4"/>
    <dgm:cxn modelId="{0013D764-B1D3-4EED-9510-4F73DE30521E}" type="presOf" srcId="{D255AD08-D483-D142-A263-29EA98C7AF03}" destId="{4BD28FFA-001D-594A-A64B-7ECA92B936B5}" srcOrd="0" destOrd="0" presId="urn:microsoft.com/office/officeart/2005/8/layout/process4"/>
    <dgm:cxn modelId="{07FC841D-7CE8-4D85-B4A7-DD1AD6F7A865}" type="presParOf" srcId="{ED2B75E1-A800-7646-A016-78D2CBBBEB9E}" destId="{5380819B-3B50-A843-A2B2-112BC890C5CF}" srcOrd="0" destOrd="0" presId="urn:microsoft.com/office/officeart/2005/8/layout/process4"/>
    <dgm:cxn modelId="{66FABCB4-4AA4-451A-BA08-B84F14FF78BD}" type="presParOf" srcId="{5380819B-3B50-A843-A2B2-112BC890C5CF}" destId="{4BD28FFA-001D-594A-A64B-7ECA92B936B5}" srcOrd="0" destOrd="0" presId="urn:microsoft.com/office/officeart/2005/8/layout/process4"/>
    <dgm:cxn modelId="{77A8C895-BABD-4E04-B0B9-C58B3C50B72B}" type="presParOf" srcId="{ED2B75E1-A800-7646-A016-78D2CBBBEB9E}" destId="{33CDA660-D529-9B49-8CFB-3A7DF2FF454A}" srcOrd="1" destOrd="0" presId="urn:microsoft.com/office/officeart/2005/8/layout/process4"/>
    <dgm:cxn modelId="{E2ADE73A-0031-404F-9852-4E78A0215D5C}" type="presParOf" srcId="{ED2B75E1-A800-7646-A016-78D2CBBBEB9E}" destId="{95A3F3D7-A13B-8944-A53F-E16AAC33E8C4}" srcOrd="2" destOrd="0" presId="urn:microsoft.com/office/officeart/2005/8/layout/process4"/>
    <dgm:cxn modelId="{576A74F5-A2E9-40CE-AFDD-9D321EE89ED8}" type="presParOf" srcId="{95A3F3D7-A13B-8944-A53F-E16AAC33E8C4}" destId="{E8D3F5CE-D1AF-8543-ABD4-7D42C5BB3968}" srcOrd="0" destOrd="0" presId="urn:microsoft.com/office/officeart/2005/8/layout/process4"/>
    <dgm:cxn modelId="{D808505D-E5B0-4079-BC9A-1332A8C80621}" type="presParOf" srcId="{ED2B75E1-A800-7646-A016-78D2CBBBEB9E}" destId="{CCE9EE63-F279-DC4E-BCFA-BB1C205E5E94}" srcOrd="3" destOrd="0" presId="urn:microsoft.com/office/officeart/2005/8/layout/process4"/>
    <dgm:cxn modelId="{525B28C5-9502-4CD1-A395-389870C78082}" type="presParOf" srcId="{ED2B75E1-A800-7646-A016-78D2CBBBEB9E}" destId="{5E8F6F16-1244-E24D-BBB9-E5AF64E96E0B}" srcOrd="4" destOrd="0" presId="urn:microsoft.com/office/officeart/2005/8/layout/process4"/>
    <dgm:cxn modelId="{FCFB4107-7E44-4C1C-874E-57328D9E291D}" type="presParOf" srcId="{5E8F6F16-1244-E24D-BBB9-E5AF64E96E0B}" destId="{B722B997-07AF-644C-99A8-2F538FC0B6F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2B0B8A-B7B4-624E-97B9-77347D3CDE0F}">
      <dsp:nvSpPr>
        <dsp:cNvPr id="0" name=""/>
        <dsp:cNvSpPr/>
      </dsp:nvSpPr>
      <dsp:spPr>
        <a:xfrm>
          <a:off x="0" y="0"/>
          <a:ext cx="6621518" cy="15210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cap="none" spc="0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charset="0"/>
              <a:ea typeface="Times New Roman" charset="0"/>
              <a:cs typeface="Times New Roman" charset="0"/>
            </a:rPr>
            <a:t>Письма к отчетности </a:t>
          </a:r>
          <a:br>
            <a:rPr lang="ru-RU" sz="4000" b="1" kern="1200" cap="none" spc="0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charset="0"/>
              <a:ea typeface="Times New Roman" charset="0"/>
              <a:cs typeface="Times New Roman" charset="0"/>
            </a:rPr>
          </a:br>
          <a:r>
            <a:rPr lang="ru-RU" sz="4000" b="1" kern="1200" cap="none" spc="0" dirty="0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charset="0"/>
              <a:ea typeface="Times New Roman" charset="0"/>
              <a:cs typeface="Times New Roman" charset="0"/>
            </a:rPr>
            <a:t>2022 года</a:t>
          </a:r>
        </a:p>
      </dsp:txBody>
      <dsp:txXfrm>
        <a:off x="0" y="0"/>
        <a:ext cx="6621518" cy="1521000"/>
      </dsp:txXfrm>
    </dsp:sp>
    <dsp:sp modelId="{295D5EAF-4A77-5045-864C-23AEE731817F}">
      <dsp:nvSpPr>
        <dsp:cNvPr id="0" name=""/>
        <dsp:cNvSpPr/>
      </dsp:nvSpPr>
      <dsp:spPr>
        <a:xfrm>
          <a:off x="0" y="1780400"/>
          <a:ext cx="6621518" cy="3907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0233" tIns="40640" rIns="227584" bIns="40640" numCol="1" spcCol="1270" anchor="t" anchorCtr="0">
          <a:noAutofit/>
        </a:bodyPr>
        <a:lstStyle/>
        <a:p>
          <a:pPr marL="285750" lvl="1" indent="-239713" algn="l" defTabSz="1778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  <a:tabLst/>
          </a:pPr>
          <a:r>
            <a:rPr lang="ru-RU" sz="3200" b="0" u="none" kern="1200" dirty="0">
              <a:latin typeface="Times New Roman" charset="0"/>
              <a:ea typeface="Times New Roman" charset="0"/>
              <a:cs typeface="Times New Roman" charset="0"/>
            </a:rPr>
            <a:t>от 06.04.2022 № 02-06-07/29938 / 07-04-05/02-8205</a:t>
          </a:r>
        </a:p>
        <a:p>
          <a:pPr marL="285750" lvl="1" indent="-239713" algn="l" defTabSz="1778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  <a:tabLst/>
          </a:pPr>
          <a:r>
            <a:rPr lang="ru-RU" sz="3200" b="0" u="none" kern="1200" dirty="0">
              <a:latin typeface="Times New Roman" charset="0"/>
              <a:ea typeface="Times New Roman" charset="0"/>
              <a:cs typeface="Times New Roman" charset="0"/>
            </a:rPr>
            <a:t>от 25.04.2022 № 02-06-07/37311 / 07-04-05/02-10033</a:t>
          </a:r>
        </a:p>
        <a:p>
          <a:pPr marL="285750" lvl="1" indent="-239713" algn="l" defTabSz="17780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  <a:tabLst/>
          </a:pPr>
          <a:r>
            <a:rPr lang="ru-RU" sz="3200" b="0" i="0" u="none" kern="1200" dirty="0">
              <a:latin typeface="Times New Roman" charset="0"/>
              <a:ea typeface="Times New Roman" charset="0"/>
              <a:cs typeface="Times New Roman" charset="0"/>
            </a:rPr>
            <a:t>от 10.11.2022 № 02-06-07/109442 / 07-04-05/02-27817 (справки 0503125 на 01.11.2022) </a:t>
          </a:r>
          <a:endParaRPr lang="ru-RU" sz="3200" b="0" u="none" kern="1200" dirty="0">
            <a:latin typeface="Times New Roman" charset="0"/>
            <a:ea typeface="Times New Roman" charset="0"/>
            <a:cs typeface="Times New Roman" charset="0"/>
          </a:endParaRPr>
        </a:p>
      </dsp:txBody>
      <dsp:txXfrm>
        <a:off x="0" y="1780400"/>
        <a:ext cx="6621518" cy="39076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C96CFE-5524-254F-9CBF-8374D95FBAC7}">
      <dsp:nvSpPr>
        <dsp:cNvPr id="0" name=""/>
        <dsp:cNvSpPr/>
      </dsp:nvSpPr>
      <dsp:spPr>
        <a:xfrm>
          <a:off x="53" y="2605"/>
          <a:ext cx="5132070" cy="10368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Инвентаризация</a:t>
          </a:r>
        </a:p>
      </dsp:txBody>
      <dsp:txXfrm>
        <a:off x="53" y="2605"/>
        <a:ext cx="5132070" cy="1036800"/>
      </dsp:txXfrm>
    </dsp:sp>
    <dsp:sp modelId="{0A6B2F20-73D0-1A4B-A94F-D2F60FF3657F}">
      <dsp:nvSpPr>
        <dsp:cNvPr id="0" name=""/>
        <dsp:cNvSpPr/>
      </dsp:nvSpPr>
      <dsp:spPr>
        <a:xfrm>
          <a:off x="53" y="1039406"/>
          <a:ext cx="5132070" cy="316224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СГС Концептуальные основы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СГС Учетная политика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Учетная политика субъекта учета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Приказ Минфина России </a:t>
          </a:r>
          <a:r>
            <a:rPr lang="ru-RU" sz="280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80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80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№ </a:t>
          </a:r>
          <a:r>
            <a:rPr lang="ru-RU" sz="280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49</a:t>
          </a:r>
        </a:p>
      </dsp:txBody>
      <dsp:txXfrm>
        <a:off x="53" y="1039406"/>
        <a:ext cx="5132070" cy="3162240"/>
      </dsp:txXfrm>
    </dsp:sp>
    <dsp:sp modelId="{6737ECAB-E7E4-A943-A811-E1AEA134D354}">
      <dsp:nvSpPr>
        <dsp:cNvPr id="0" name=""/>
        <dsp:cNvSpPr/>
      </dsp:nvSpPr>
      <dsp:spPr>
        <a:xfrm>
          <a:off x="5850614" y="2605"/>
          <a:ext cx="5132070" cy="103680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Сверка показателей</a:t>
          </a:r>
        </a:p>
      </dsp:txBody>
      <dsp:txXfrm>
        <a:off x="5850614" y="2605"/>
        <a:ext cx="5132070" cy="1036800"/>
      </dsp:txXfrm>
    </dsp:sp>
    <dsp:sp modelId="{4D710225-F946-FC4D-A751-8DA9723BF96F}">
      <dsp:nvSpPr>
        <dsp:cNvPr id="0" name=""/>
        <dsp:cNvSpPr/>
      </dsp:nvSpPr>
      <dsp:spPr>
        <a:xfrm>
          <a:off x="5850614" y="1039406"/>
          <a:ext cx="5132070" cy="316224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Выверка с данных бух. учета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Выверка с контрагентами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Выверка по первичным документам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50614" y="1039406"/>
        <a:ext cx="5132070" cy="31622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380D99-88D1-5641-8401-B364D6CF8C37}">
      <dsp:nvSpPr>
        <dsp:cNvPr id="0" name=""/>
        <dsp:cNvSpPr/>
      </dsp:nvSpPr>
      <dsp:spPr>
        <a:xfrm>
          <a:off x="3604407" y="0"/>
          <a:ext cx="5493598" cy="5493598"/>
        </a:xfrm>
        <a:prstGeom prst="diamond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78A61-6F19-7B46-A1D1-CE13F784A859}">
      <dsp:nvSpPr>
        <dsp:cNvPr id="0" name=""/>
        <dsp:cNvSpPr/>
      </dsp:nvSpPr>
      <dsp:spPr>
        <a:xfrm>
          <a:off x="4126298" y="521891"/>
          <a:ext cx="2142503" cy="21425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Действующие КБК, КОСГУ (приказы Минфина России №№ 85н, 75н, 209н)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6298" y="521891"/>
        <a:ext cx="2142503" cy="2142503"/>
      </dsp:txXfrm>
    </dsp:sp>
    <dsp:sp modelId="{03FCC9A4-D976-2240-84C3-3777E8543E93}">
      <dsp:nvSpPr>
        <dsp:cNvPr id="0" name=""/>
        <dsp:cNvSpPr/>
      </dsp:nvSpPr>
      <dsp:spPr>
        <a:xfrm>
          <a:off x="6372409" y="521891"/>
          <a:ext cx="2264904" cy="21425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Таблица соответствия видов расходов классификации расходов бюджетов и статей КОСГУ, применяемой в 2022 году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72409" y="521891"/>
        <a:ext cx="2264904" cy="2142503"/>
      </dsp:txXfrm>
    </dsp:sp>
    <dsp:sp modelId="{FD230113-CFF2-FD46-B637-AEB6F2B0D827}">
      <dsp:nvSpPr>
        <dsp:cNvPr id="0" name=""/>
        <dsp:cNvSpPr/>
      </dsp:nvSpPr>
      <dsp:spPr>
        <a:xfrm>
          <a:off x="4126298" y="2829202"/>
          <a:ext cx="2142503" cy="21425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Сопоставительная таблица КБК, применяемых в 2021 году, к КБК, применяемым в 2022 году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6298" y="2829202"/>
        <a:ext cx="2142503" cy="2142503"/>
      </dsp:txXfrm>
    </dsp:sp>
    <dsp:sp modelId="{7CC471DF-A77D-4C4D-8AEC-9CA29B77DBBD}">
      <dsp:nvSpPr>
        <dsp:cNvPr id="0" name=""/>
        <dsp:cNvSpPr/>
      </dsp:nvSpPr>
      <dsp:spPr>
        <a:xfrm>
          <a:off x="6352537" y="2829202"/>
          <a:ext cx="2304647" cy="21425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Таблица соответствия кодов классификации доходов и статей (подстатей) КОСГУ кодам классификации доходов (СГФ - 2014), применяемая </a:t>
          </a:r>
          <a:b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 1 января 2022 года.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52537" y="2829202"/>
        <a:ext cx="2304647" cy="214250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D28FFA-001D-594A-A64B-7ECA92B936B5}">
      <dsp:nvSpPr>
        <dsp:cNvPr id="0" name=""/>
        <dsp:cNvSpPr/>
      </dsp:nvSpPr>
      <dsp:spPr>
        <a:xfrm>
          <a:off x="0" y="2576687"/>
          <a:ext cx="9486906" cy="845726"/>
        </a:xfrm>
        <a:prstGeom prst="rect">
          <a:avLst/>
        </a:prstGeom>
        <a:solidFill>
          <a:srgbClr val="ED564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основании расчетного документа суммы перечисляются на единый счет </a:t>
          </a:r>
          <a:br>
            <a:rPr lang="ru-RU" sz="2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Федеральном казначействе (1 рабочий день)</a:t>
          </a:r>
        </a:p>
      </dsp:txBody>
      <dsp:txXfrm>
        <a:off x="0" y="2576687"/>
        <a:ext cx="9486906" cy="845726"/>
      </dsp:txXfrm>
    </dsp:sp>
    <dsp:sp modelId="{E8D3F5CE-D1AF-8543-ABD4-7D42C5BB3968}">
      <dsp:nvSpPr>
        <dsp:cNvPr id="0" name=""/>
        <dsp:cNvSpPr/>
      </dsp:nvSpPr>
      <dsp:spPr>
        <a:xfrm rot="10800000">
          <a:off x="0" y="1272322"/>
          <a:ext cx="9486906" cy="1300727"/>
        </a:xfrm>
        <a:prstGeom prst="upArrowCallou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Налоговая</a:t>
          </a:r>
          <a:r>
            <a:rPr lang="ru-RU" sz="2000" kern="1200" baseline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определяет порядок определения принадлежности сумм: текущие налоги, недоимка, пени, проценты, штрафы</a:t>
          </a:r>
          <a:endParaRPr lang="ru-RU" sz="2000" kern="1200" dirty="0">
            <a:solidFill>
              <a:sysClr val="windowText" lastClr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1272322"/>
        <a:ext cx="9486906" cy="1300727"/>
      </dsp:txXfrm>
    </dsp:sp>
    <dsp:sp modelId="{B722B997-07AF-644C-99A8-2F538FC0B6F4}">
      <dsp:nvSpPr>
        <dsp:cNvPr id="0" name=""/>
        <dsp:cNvSpPr/>
      </dsp:nvSpPr>
      <dsp:spPr>
        <a:xfrm rot="10800000">
          <a:off x="0" y="49239"/>
          <a:ext cx="9486906" cy="1300727"/>
        </a:xfrm>
        <a:prstGeom prst="upArrowCallou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Учреждениями до 25 числа месяца: налоговая декларация, налоговое уведомление, до 28 числа месяца: уплата на единый налоговый счет </a:t>
          </a:r>
        </a:p>
      </dsp:txBody>
      <dsp:txXfrm rot="10800000">
        <a:off x="0" y="49239"/>
        <a:ext cx="9486906" cy="1300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22E5E-41A2-43E9-B5F0-F8EB7F1158A1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BBF3-3F8D-4338-83B7-2435CD5BFF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891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52849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5517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862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96552-920F-4B31-9AF9-C3E3BD6AAE55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1020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3986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ОС, НМА, НПА, </a:t>
            </a:r>
            <a:r>
              <a:rPr lang="ru-RU" dirty="0" err="1"/>
              <a:t>Капвлож</a:t>
            </a:r>
            <a:r>
              <a:rPr lang="ru-RU" dirty="0"/>
              <a:t> – проверка документов, ЕГРН, РФИ, ГАСУ</a:t>
            </a:r>
          </a:p>
          <a:p>
            <a:r>
              <a:rPr lang="ru-RU" dirty="0" err="1"/>
              <a:t>Финвложения</a:t>
            </a:r>
            <a:r>
              <a:rPr lang="ru-RU" dirty="0"/>
              <a:t> – реестр акционеров</a:t>
            </a:r>
          </a:p>
          <a:p>
            <a:r>
              <a:rPr lang="ru-RU" dirty="0"/>
              <a:t>ДЗ, КЗ – акты сверки, ЕГРЮЛ</a:t>
            </a:r>
          </a:p>
        </p:txBody>
      </p:sp>
    </p:spTree>
    <p:extLst>
      <p:ext uri="{BB962C8B-B14F-4D97-AF65-F5344CB8AC3E}">
        <p14:creationId xmlns:p14="http://schemas.microsoft.com/office/powerpoint/2010/main" xmlns="" val="678060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4493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2" dirty="0"/>
              <a:t>Отчетность</a:t>
            </a:r>
            <a:r>
              <a:rPr lang="ru-RU" sz="1902" baseline="0" dirty="0"/>
              <a:t> с недействующими КБК приниматься не будет</a:t>
            </a:r>
          </a:p>
          <a:p>
            <a:pPr defTabSz="14493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902" dirty="0"/>
              <a:t>При необходимости дополнения таблиц необходимо обращаться в Минфин</a:t>
            </a:r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447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447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447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447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447800" fontAlgn="base">
              <a:spcBef>
                <a:spcPct val="0"/>
              </a:spcBef>
              <a:spcAft>
                <a:spcPct val="0"/>
              </a:spcAft>
            </a:pPr>
            <a:fld id="{0219EDBA-2616-4DCA-BB2E-445D31A820D0}" type="slidenum">
              <a:rPr lang="ru-RU" sz="2200">
                <a:latin typeface="Calibri" pitchFamily="34" charset="0"/>
              </a:rPr>
              <a:pPr defTabSz="144780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sz="2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6963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3485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9420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4439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279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950B-CEFF-48FC-B797-B505287D972D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555D-41E4-4D05-B21F-2CEDDF57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101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950B-CEFF-48FC-B797-B505287D972D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555D-41E4-4D05-B21F-2CEDDF57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19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950B-CEFF-48FC-B797-B505287D972D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555D-41E4-4D05-B21F-2CEDDF57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5972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25" y="6377969"/>
            <a:ext cx="2804161" cy="574516"/>
          </a:xfrm>
          <a:prstGeom prst="rect">
            <a:avLst/>
          </a:prstGeom>
        </p:spPr>
        <p:txBody>
          <a:bodyPr/>
          <a:lstStyle/>
          <a:p>
            <a:fld id="{D0D7FD47-8056-498A-BF34-077F1BDE27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45281" y="6377971"/>
            <a:ext cx="3901440" cy="574516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>
            <a:extLst>
              <a:ext uri="{FF2B5EF4-FFF2-40B4-BE49-F238E27FC236}">
                <a16:creationId xmlns="" xmlns:a16="http://schemas.microsoft.com/office/drawing/2014/main" id="{2C64C0D2-3B01-4D89-AC3D-D015BF578CA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253594" y="6394481"/>
            <a:ext cx="2804161" cy="348813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srgbClr val="44546A"/>
                </a:solidFill>
              </a:rPr>
              <a:pPr/>
              <a:t>‹#›</a:t>
            </a:fld>
            <a:endParaRPr lang="ru-RU" dirty="0">
              <a:solidFill>
                <a:srgbClr val="44546A"/>
              </a:solidFill>
            </a:endParaRPr>
          </a:p>
        </p:txBody>
      </p:sp>
      <p:sp>
        <p:nvSpPr>
          <p:cNvPr id="6" name="Holder 2">
            <a:extLst>
              <a:ext uri="{FF2B5EF4-FFF2-40B4-BE49-F238E27FC236}">
                <a16:creationId xmlns="" xmlns:a16="http://schemas.microsoft.com/office/drawing/2014/main" id="{ACA70A9C-BB1B-495B-A91D-4FFE807FD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763" y="46981"/>
            <a:ext cx="5789968" cy="34881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226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="" xmlns:a16="http://schemas.microsoft.com/office/drawing/2014/main" id="{D1FFA894-E666-4AAB-90B4-A00984BD322C}"/>
              </a:ext>
            </a:extLst>
          </p:cNvPr>
          <p:cNvSpPr/>
          <p:nvPr userDrawn="1"/>
        </p:nvSpPr>
        <p:spPr>
          <a:xfrm flipV="1">
            <a:off x="1" y="530121"/>
            <a:ext cx="12192000" cy="374445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pPr algn="l" defTabSz="914400" hangingPunct="1"/>
            <a:endParaRPr sz="3867" b="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77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2" y="6377945"/>
            <a:ext cx="2804161" cy="585439"/>
          </a:xfrm>
        </p:spPr>
        <p:txBody>
          <a:bodyPr/>
          <a:lstStyle/>
          <a:p>
            <a:fld id="{DCF62467-51A0-4331-81DA-2BBFEC3C67EF}" type="datetime1">
              <a:rPr lang="en-US" smtClean="0"/>
              <a:pPr/>
              <a:t>12/19/2022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45281" y="6377947"/>
            <a:ext cx="3901440" cy="585439"/>
          </a:xfrm>
        </p:spPr>
        <p:txBody>
          <a:bodyPr/>
          <a:lstStyle/>
          <a:p>
            <a:endParaRPr lang="ru-RU"/>
          </a:p>
        </p:txBody>
      </p:sp>
      <p:sp>
        <p:nvSpPr>
          <p:cNvPr id="5" name="Holder 5">
            <a:extLst>
              <a:ext uri="{FF2B5EF4-FFF2-40B4-BE49-F238E27FC236}">
                <a16:creationId xmlns="" xmlns:a16="http://schemas.microsoft.com/office/drawing/2014/main" id="{2C64C0D2-3B01-4D89-AC3D-D015BF578CA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253569" y="6394480"/>
            <a:ext cx="2804161" cy="358445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Holder 2">
            <a:extLst>
              <a:ext uri="{FF2B5EF4-FFF2-40B4-BE49-F238E27FC236}">
                <a16:creationId xmlns="" xmlns:a16="http://schemas.microsoft.com/office/drawing/2014/main" id="{ACA70A9C-BB1B-495B-A91D-4FFE807FD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763" y="46977"/>
            <a:ext cx="5789968" cy="35844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2329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="" xmlns:a16="http://schemas.microsoft.com/office/drawing/2014/main" id="{D1FFA894-E666-4AAB-90B4-A00984BD322C}"/>
              </a:ext>
            </a:extLst>
          </p:cNvPr>
          <p:cNvSpPr/>
          <p:nvPr userDrawn="1"/>
        </p:nvSpPr>
        <p:spPr>
          <a:xfrm flipV="1">
            <a:off x="1" y="530119"/>
            <a:ext cx="12192000" cy="374445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3808"/>
          </a:p>
        </p:txBody>
      </p:sp>
    </p:spTree>
    <p:extLst>
      <p:ext uri="{BB962C8B-B14F-4D97-AF65-F5344CB8AC3E}">
        <p14:creationId xmlns:p14="http://schemas.microsoft.com/office/powerpoint/2010/main" xmlns="" val="2146678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2" y="6377945"/>
            <a:ext cx="2804161" cy="585439"/>
          </a:xfrm>
        </p:spPr>
        <p:txBody>
          <a:bodyPr/>
          <a:lstStyle/>
          <a:p>
            <a:fld id="{DCF62467-51A0-4331-81DA-2BBFEC3C67EF}" type="datetime1">
              <a:rPr lang="en-US" smtClean="0"/>
              <a:pPr/>
              <a:t>12/19/2022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45281" y="6377947"/>
            <a:ext cx="3901440" cy="58543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Holder 5">
            <a:extLst>
              <a:ext uri="{FF2B5EF4-FFF2-40B4-BE49-F238E27FC236}">
                <a16:creationId xmlns="" xmlns:a16="http://schemas.microsoft.com/office/drawing/2014/main" id="{2C64C0D2-3B01-4D89-AC3D-D015BF578CA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253569" y="6394480"/>
            <a:ext cx="2804161" cy="358445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Holder 2">
            <a:extLst>
              <a:ext uri="{FF2B5EF4-FFF2-40B4-BE49-F238E27FC236}">
                <a16:creationId xmlns="" xmlns:a16="http://schemas.microsoft.com/office/drawing/2014/main" id="{ACA70A9C-BB1B-495B-A91D-4FFE807FD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763" y="46977"/>
            <a:ext cx="5789968" cy="35844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2329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="" xmlns:a16="http://schemas.microsoft.com/office/drawing/2014/main" id="{D1FFA894-E666-4AAB-90B4-A00984BD322C}"/>
              </a:ext>
            </a:extLst>
          </p:cNvPr>
          <p:cNvSpPr/>
          <p:nvPr userDrawn="1"/>
        </p:nvSpPr>
        <p:spPr>
          <a:xfrm flipV="1">
            <a:off x="1" y="530119"/>
            <a:ext cx="12192000" cy="374445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3808" dirty="0"/>
          </a:p>
        </p:txBody>
      </p:sp>
    </p:spTree>
    <p:extLst>
      <p:ext uri="{BB962C8B-B14F-4D97-AF65-F5344CB8AC3E}">
        <p14:creationId xmlns:p14="http://schemas.microsoft.com/office/powerpoint/2010/main" xmlns="" val="256274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950B-CEFF-48FC-B797-B505287D972D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555D-41E4-4D05-B21F-2CEDDF57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38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950B-CEFF-48FC-B797-B505287D972D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555D-41E4-4D05-B21F-2CEDDF57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868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950B-CEFF-48FC-B797-B505287D972D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555D-41E4-4D05-B21F-2CEDDF57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551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950B-CEFF-48FC-B797-B505287D972D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555D-41E4-4D05-B21F-2CEDDF57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5766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950B-CEFF-48FC-B797-B505287D972D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555D-41E4-4D05-B21F-2CEDDF57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517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950B-CEFF-48FC-B797-B505287D972D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555D-41E4-4D05-B21F-2CEDDF57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9418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950B-CEFF-48FC-B797-B505287D972D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555D-41E4-4D05-B21F-2CEDDF57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88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950B-CEFF-48FC-B797-B505287D972D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F555D-41E4-4D05-B21F-2CEDDF57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748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950B-CEFF-48FC-B797-B505287D972D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F555D-41E4-4D05-B21F-2CEDDF57BB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922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hyperlink" Target="consultantplus://offline/ref=19AA295307B0177377D6D8DE1D5F881BE688453445A344BA6B06D557BD84D1E7911D78972BD7FA6C6E4ACC0CF8908484583594B30520A9Q9Q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hyperlink" Target="consultantplus://offline/ref=19AA295307B0177377D6D8DE1D5F881BE688453445A344BA6B06D557BD84D1E7911D78972BD7FA6C6E4ACC0CF8908484583594B30520A9Q9Q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skazna.ru/" TargetMode="Externa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131" y="3072962"/>
            <a:ext cx="9217572" cy="10922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Годовая бухгалтерская (бюджетная) отчетность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894811"/>
            <a:ext cx="9144000" cy="95945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учетной политики и контроля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542F8B-173F-D121-9B72-9E4A7AA0081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7067" y="163787"/>
            <a:ext cx="3949700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67454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/>
          <p:nvPr/>
        </p:nvSpPr>
        <p:spPr>
          <a:xfrm>
            <a:off x="1357201" y="1306035"/>
            <a:ext cx="9327733" cy="909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ookman Old Style" charset="0"/>
                <a:cs typeface="Times New Roman" panose="02020603050405020304" pitchFamily="18" charset="0"/>
              </a:rPr>
              <a:t>Единый налоговый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Bookman Old Style" charset="0"/>
                <a:cs typeface="Times New Roman" panose="02020603050405020304" pitchFamily="18" charset="0"/>
              </a:rPr>
              <a:t>платеж и единый налоговый счет вводятся с 2023 года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ea typeface="Bookman Old Style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811" y="2107096"/>
            <a:ext cx="6066118" cy="3391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="" xmlns:a16="http://schemas.microsoft.com/office/drawing/2014/main" id="{A9616D99-AEFB-4C95-84EF-5DEC698D92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 6">
            <a:extLst>
              <a:ext uri="{FF2B5EF4-FFF2-40B4-BE49-F238E27FC236}">
                <a16:creationId xmlns="" xmlns:a16="http://schemas.microsoft.com/office/drawing/2014/main" id="{D0F97023-F626-4FC5-8C2D-753B5C7F46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072E9B94-1C16-F7F5-B0F5-F857F5578C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33675" y="6132333"/>
            <a:ext cx="2542433" cy="703052"/>
          </a:xfrm>
          <a:prstGeom prst="rect">
            <a:avLst/>
          </a:prstGeom>
        </p:spPr>
      </p:pic>
      <p:sp>
        <p:nvSpPr>
          <p:cNvPr id="8" name="Объект 3">
            <a:extLst>
              <a:ext uri="{FF2B5EF4-FFF2-40B4-BE49-F238E27FC236}">
                <a16:creationId xmlns="" xmlns:a16="http://schemas.microsoft.com/office/drawing/2014/main" id="{817A4653-DD0C-1E13-C5E9-E5FB290A5DA6}"/>
              </a:ext>
            </a:extLst>
          </p:cNvPr>
          <p:cNvSpPr txBox="1">
            <a:spLocks/>
          </p:cNvSpPr>
          <p:nvPr/>
        </p:nvSpPr>
        <p:spPr>
          <a:xfrm>
            <a:off x="685800" y="186041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Объект 3">
            <a:extLst>
              <a:ext uri="{FF2B5EF4-FFF2-40B4-BE49-F238E27FC236}">
                <a16:creationId xmlns="" xmlns:a16="http://schemas.microsoft.com/office/drawing/2014/main" id="{55D180A2-E4FA-73F9-8326-B1234DD844F4}"/>
              </a:ext>
            </a:extLst>
          </p:cNvPr>
          <p:cNvSpPr txBox="1">
            <a:spLocks/>
          </p:cNvSpPr>
          <p:nvPr/>
        </p:nvSpPr>
        <p:spPr>
          <a:xfrm>
            <a:off x="923542" y="16062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38E4321-24FB-0E4B-DE3A-B694E784F140}"/>
              </a:ext>
            </a:extLst>
          </p:cNvPr>
          <p:cNvSpPr txBox="1"/>
          <p:nvPr/>
        </p:nvSpPr>
        <p:spPr>
          <a:xfrm>
            <a:off x="2529390" y="22818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68153" y="2563370"/>
            <a:ext cx="92263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налоговый платеж - это денежные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перечисленные налогоплательщиком, плательщиком сбора, плательщиком страховых взносов, налоговым агентом и (или) иным лицом в бюджетную систему Российской Федерации на счет Федерального казначейства, предназначенные для исполнения совокупной обязанности налогоплательщика, плательщика сбора, плательщика страховых взносов, налогового агента, а также денежные средства, взысканные с налогоплательщика, плательщика сбора, плательщика страховых взносов и (или) налогового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агента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1 ст. 11.3 НК РФ)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3973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/>
          <p:nvPr/>
        </p:nvSpPr>
        <p:spPr>
          <a:xfrm>
            <a:off x="1357201" y="1306035"/>
            <a:ext cx="9327733" cy="909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ookman Old Style" charset="0"/>
                <a:cs typeface="Times New Roman" panose="02020603050405020304" pitchFamily="18" charset="0"/>
              </a:rPr>
              <a:t>Единый налоговый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Bookman Old Style" charset="0"/>
                <a:cs typeface="Times New Roman" panose="02020603050405020304" pitchFamily="18" charset="0"/>
              </a:rPr>
              <a:t>платеж и единый налоговый счет вводятся с 2023 года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ea typeface="Bookman Old Style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811" y="2107096"/>
            <a:ext cx="6066118" cy="3391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="" xmlns:a16="http://schemas.microsoft.com/office/drawing/2014/main" id="{A9616D99-AEFB-4C95-84EF-5DEC698D92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 6">
            <a:extLst>
              <a:ext uri="{FF2B5EF4-FFF2-40B4-BE49-F238E27FC236}">
                <a16:creationId xmlns="" xmlns:a16="http://schemas.microsoft.com/office/drawing/2014/main" id="{D0F97023-F626-4FC5-8C2D-753B5C7F46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072E9B94-1C16-F7F5-B0F5-F857F5578C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33675" y="6132333"/>
            <a:ext cx="2542433" cy="703052"/>
          </a:xfrm>
          <a:prstGeom prst="rect">
            <a:avLst/>
          </a:prstGeom>
        </p:spPr>
      </p:pic>
      <p:sp>
        <p:nvSpPr>
          <p:cNvPr id="8" name="Объект 3">
            <a:extLst>
              <a:ext uri="{FF2B5EF4-FFF2-40B4-BE49-F238E27FC236}">
                <a16:creationId xmlns="" xmlns:a16="http://schemas.microsoft.com/office/drawing/2014/main" id="{817A4653-DD0C-1E13-C5E9-E5FB290A5DA6}"/>
              </a:ext>
            </a:extLst>
          </p:cNvPr>
          <p:cNvSpPr txBox="1">
            <a:spLocks/>
          </p:cNvSpPr>
          <p:nvPr/>
        </p:nvSpPr>
        <p:spPr>
          <a:xfrm>
            <a:off x="685800" y="186041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Объект 3">
            <a:extLst>
              <a:ext uri="{FF2B5EF4-FFF2-40B4-BE49-F238E27FC236}">
                <a16:creationId xmlns="" xmlns:a16="http://schemas.microsoft.com/office/drawing/2014/main" id="{55D180A2-E4FA-73F9-8326-B1234DD844F4}"/>
              </a:ext>
            </a:extLst>
          </p:cNvPr>
          <p:cNvSpPr txBox="1">
            <a:spLocks/>
          </p:cNvSpPr>
          <p:nvPr/>
        </p:nvSpPr>
        <p:spPr>
          <a:xfrm>
            <a:off x="923542" y="16062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38E4321-24FB-0E4B-DE3A-B694E784F140}"/>
              </a:ext>
            </a:extLst>
          </p:cNvPr>
          <p:cNvSpPr txBox="1"/>
          <p:nvPr/>
        </p:nvSpPr>
        <p:spPr>
          <a:xfrm>
            <a:off x="2529390" y="22818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68153" y="2563370"/>
            <a:ext cx="9355220" cy="209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налоговым счетом признается форма учета налоговыми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11.3 НК РФ)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денежного выражения совокупной обязанности;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денежных средств, перечисленных в качестве единого налогового платежа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признаваемых в качестве единого налогового платежа.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764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/>
          <p:nvPr/>
        </p:nvSpPr>
        <p:spPr>
          <a:xfrm>
            <a:off x="1382308" y="1197598"/>
            <a:ext cx="9122584" cy="703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ookman Old Style" charset="0"/>
                <a:cs typeface="Times New Roman" panose="02020603050405020304" pitchFamily="18" charset="0"/>
              </a:rPr>
              <a:t>Единый налоговый платеж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1811" y="2107096"/>
            <a:ext cx="6066118" cy="3391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="" xmlns:a16="http://schemas.microsoft.com/office/drawing/2014/main" id="{A9616D99-AEFB-4C95-84EF-5DEC698D92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 6">
            <a:extLst>
              <a:ext uri="{FF2B5EF4-FFF2-40B4-BE49-F238E27FC236}">
                <a16:creationId xmlns="" xmlns:a16="http://schemas.microsoft.com/office/drawing/2014/main" id="{D0F97023-F626-4FC5-8C2D-753B5C7F46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072E9B94-1C16-F7F5-B0F5-F857F5578C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33675" y="6132333"/>
            <a:ext cx="2542433" cy="703052"/>
          </a:xfrm>
          <a:prstGeom prst="rect">
            <a:avLst/>
          </a:prstGeom>
        </p:spPr>
      </p:pic>
      <p:sp>
        <p:nvSpPr>
          <p:cNvPr id="8" name="Объект 3">
            <a:extLst>
              <a:ext uri="{FF2B5EF4-FFF2-40B4-BE49-F238E27FC236}">
                <a16:creationId xmlns="" xmlns:a16="http://schemas.microsoft.com/office/drawing/2014/main" id="{817A4653-DD0C-1E13-C5E9-E5FB290A5DA6}"/>
              </a:ext>
            </a:extLst>
          </p:cNvPr>
          <p:cNvSpPr txBox="1">
            <a:spLocks/>
          </p:cNvSpPr>
          <p:nvPr/>
        </p:nvSpPr>
        <p:spPr>
          <a:xfrm>
            <a:off x="685800" y="186041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Объект 3">
            <a:extLst>
              <a:ext uri="{FF2B5EF4-FFF2-40B4-BE49-F238E27FC236}">
                <a16:creationId xmlns="" xmlns:a16="http://schemas.microsoft.com/office/drawing/2014/main" id="{55D180A2-E4FA-73F9-8326-B1234DD844F4}"/>
              </a:ext>
            </a:extLst>
          </p:cNvPr>
          <p:cNvSpPr txBox="1">
            <a:spLocks/>
          </p:cNvSpPr>
          <p:nvPr/>
        </p:nvSpPr>
        <p:spPr>
          <a:xfrm>
            <a:off x="923542" y="16062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F9924DA-F046-434E-A313-73D2BE43F2BE}"/>
              </a:ext>
            </a:extLst>
          </p:cNvPr>
          <p:cNvSpPr txBox="1"/>
          <p:nvPr/>
        </p:nvSpPr>
        <p:spPr>
          <a:xfrm>
            <a:off x="1686677" y="1886462"/>
            <a:ext cx="880713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Инструкцию № 157н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внесены изменения в части дополнения счетами, на которых будут отражаться операции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единому налоговому платежу:</a:t>
            </a:r>
          </a:p>
          <a:p>
            <a:pPr marL="285750" indent="-28575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303 14 (только для отражения операций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дебету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остатка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кредиту быть не может);</a:t>
            </a:r>
          </a:p>
          <a:p>
            <a:pPr marL="285750" indent="-285750" algn="just"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303 15 (только для отражения операций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кредиту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остатка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дебету быть не может).</a:t>
            </a:r>
          </a:p>
          <a:p>
            <a:endParaRPr lang="ru-RU" dirty="0"/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внимание на необходимость корректного оформления первичных учетных документов, связанных с налоговыми платежами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1707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/>
          <p:nvPr/>
        </p:nvSpPr>
        <p:spPr>
          <a:xfrm>
            <a:off x="1414866" y="1094375"/>
            <a:ext cx="9327733" cy="909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ookman Old Style" charset="0"/>
                <a:cs typeface="Times New Roman" panose="02020603050405020304" pitchFamily="18" charset="0"/>
              </a:rPr>
              <a:t>Единый налоговый платеж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1811" y="2107096"/>
            <a:ext cx="6066118" cy="3391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="" xmlns:a16="http://schemas.microsoft.com/office/drawing/2014/main" id="{A9616D99-AEFB-4C95-84EF-5DEC698D92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 6">
            <a:extLst>
              <a:ext uri="{FF2B5EF4-FFF2-40B4-BE49-F238E27FC236}">
                <a16:creationId xmlns="" xmlns:a16="http://schemas.microsoft.com/office/drawing/2014/main" id="{D0F97023-F626-4FC5-8C2D-753B5C7F46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072E9B94-1C16-F7F5-B0F5-F857F5578C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33675" y="6132333"/>
            <a:ext cx="2542433" cy="703052"/>
          </a:xfrm>
          <a:prstGeom prst="rect">
            <a:avLst/>
          </a:prstGeom>
        </p:spPr>
      </p:pic>
      <p:sp>
        <p:nvSpPr>
          <p:cNvPr id="8" name="Объект 3">
            <a:extLst>
              <a:ext uri="{FF2B5EF4-FFF2-40B4-BE49-F238E27FC236}">
                <a16:creationId xmlns="" xmlns:a16="http://schemas.microsoft.com/office/drawing/2014/main" id="{817A4653-DD0C-1E13-C5E9-E5FB290A5DA6}"/>
              </a:ext>
            </a:extLst>
          </p:cNvPr>
          <p:cNvSpPr txBox="1">
            <a:spLocks/>
          </p:cNvSpPr>
          <p:nvPr/>
        </p:nvSpPr>
        <p:spPr>
          <a:xfrm>
            <a:off x="685800" y="186041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Объект 3">
            <a:extLst>
              <a:ext uri="{FF2B5EF4-FFF2-40B4-BE49-F238E27FC236}">
                <a16:creationId xmlns="" xmlns:a16="http://schemas.microsoft.com/office/drawing/2014/main" id="{55D180A2-E4FA-73F9-8326-B1234DD844F4}"/>
              </a:ext>
            </a:extLst>
          </p:cNvPr>
          <p:cNvSpPr txBox="1">
            <a:spLocks/>
          </p:cNvSpPr>
          <p:nvPr/>
        </p:nvSpPr>
        <p:spPr>
          <a:xfrm>
            <a:off x="923542" y="16062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38E4321-24FB-0E4B-DE3A-B694E784F140}"/>
              </a:ext>
            </a:extLst>
          </p:cNvPr>
          <p:cNvSpPr txBox="1"/>
          <p:nvPr/>
        </p:nvSpPr>
        <p:spPr>
          <a:xfrm>
            <a:off x="2529390" y="2281853"/>
            <a:ext cx="616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Перераспределение делает Федеральная налоговая служба 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="" xmlns:a16="http://schemas.microsoft.com/office/drawing/2014/main" id="{F10A12CC-F77E-12BA-89E0-FA8132C857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065062301"/>
              </p:ext>
            </p:extLst>
          </p:nvPr>
        </p:nvGraphicFramePr>
        <p:xfrm>
          <a:off x="1437889" y="2003873"/>
          <a:ext cx="9486906" cy="3423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029345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5635" y="228601"/>
            <a:ext cx="7392913" cy="532482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</a:rPr>
              <a:t>ПУиО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</a:rPr>
              <a:t> ГИИС «Электронный бюджет»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38" y="1413063"/>
            <a:ext cx="1132425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itchFamily="18" charset="0"/>
              </a:rPr>
              <a:t>Обращаем внимание, на необходимость соблюдения: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itchFamily="18" charset="0"/>
              </a:rPr>
              <a:t>- Требований к форматам файлов при выгрузке в ГИИС «Электронный бюджет»</a:t>
            </a:r>
            <a:r>
              <a:rPr lang="en-US" sz="3200" dirty="0">
                <a:latin typeface="Times New Roman" pitchFamily="18" charset="0"/>
              </a:rPr>
              <a:t>*</a:t>
            </a:r>
            <a:r>
              <a:rPr lang="ru-RU" sz="3200" dirty="0">
                <a:latin typeface="Times New Roman" pitchFamily="18" charset="0"/>
              </a:rPr>
              <a:t>;</a:t>
            </a:r>
          </a:p>
          <a:p>
            <a:pPr algn="just"/>
            <a:r>
              <a:rPr lang="ru-RU" sz="3200" dirty="0">
                <a:latin typeface="Times New Roman" pitchFamily="18" charset="0"/>
              </a:rPr>
              <a:t>- Проверить соблюдение контрольных соотношений</a:t>
            </a:r>
            <a:r>
              <a:rPr lang="en-US" sz="3200" dirty="0">
                <a:latin typeface="Times New Roman" pitchFamily="18" charset="0"/>
              </a:rPr>
              <a:t>*</a:t>
            </a:r>
            <a:r>
              <a:rPr lang="ru-RU" sz="3200" dirty="0">
                <a:latin typeface="Times New Roman" pitchFamily="18" charset="0"/>
              </a:rPr>
              <a:t>;</a:t>
            </a:r>
          </a:p>
          <a:p>
            <a:pPr algn="just"/>
            <a:r>
              <a:rPr lang="ru-RU" sz="3200" dirty="0">
                <a:latin typeface="Times New Roman" pitchFamily="18" charset="0"/>
              </a:rPr>
              <a:t>- Действие электронных подписей.</a:t>
            </a:r>
          </a:p>
          <a:p>
            <a:endParaRPr lang="ru-RU" sz="3200" dirty="0">
              <a:latin typeface="Times New Roman" pitchFamily="18" charset="0"/>
            </a:endParaRPr>
          </a:p>
          <a:p>
            <a:endParaRPr lang="ru-RU" sz="3200" dirty="0">
              <a:latin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</a:rPr>
              <a:t>*</a:t>
            </a:r>
            <a:r>
              <a:rPr lang="ru-RU" sz="3200" dirty="0">
                <a:latin typeface="Times New Roman" pitchFamily="18" charset="0"/>
              </a:rPr>
              <a:t>Указанные файлы размещаются на сайте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www.roskazna.gov.ru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433D6BC1-8A88-99E4-73E2-022A1DC2B1B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24021" y="5926347"/>
            <a:ext cx="2542433" cy="70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0458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179" y="0"/>
            <a:ext cx="11549448" cy="101325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</a:rPr>
              <a:t>Унифицированные формы </a:t>
            </a:r>
            <a:r>
              <a:rPr lang="ru-RU" sz="2400" u="sng" dirty="0">
                <a:solidFill>
                  <a:srgbClr val="FF0000"/>
                </a:solidFill>
                <a:latin typeface="Times New Roman" pitchFamily="18" charset="0"/>
              </a:rPr>
              <a:t>электронных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</a:rPr>
              <a:t> документов бухгалтерского учета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38" y="1413063"/>
            <a:ext cx="1132425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</a:rPr>
              <a:t>Приказ Минфина России от 15.04.2021 </a:t>
            </a:r>
            <a:r>
              <a:rPr lang="ru-RU" sz="2400" dirty="0" smtClean="0">
                <a:latin typeface="Times New Roman" pitchFamily="18" charset="0"/>
              </a:rPr>
              <a:t>№ </a:t>
            </a:r>
            <a:r>
              <a:rPr lang="ru-RU" sz="2400" dirty="0">
                <a:latin typeface="Times New Roman" pitchFamily="18" charset="0"/>
              </a:rPr>
              <a:t>61н </a:t>
            </a:r>
            <a:r>
              <a:rPr lang="ru-RU" sz="2400" dirty="0" smtClean="0">
                <a:latin typeface="Times New Roman" pitchFamily="18" charset="0"/>
              </a:rPr>
              <a:t>«Об </a:t>
            </a:r>
            <a:r>
              <a:rPr lang="ru-RU" sz="2400" dirty="0">
                <a:latin typeface="Times New Roman" pitchFamily="18" charset="0"/>
              </a:rPr>
              <a:t>утверждении унифицированных форм электронных документов бухгалтерского учета, применяемых при ведении бюджетного учета, бухгалтерского учета государственных (муниципальных) учреждений, и Методических указаний по их формированию и </a:t>
            </a:r>
            <a:r>
              <a:rPr lang="ru-RU" sz="2400" dirty="0" smtClean="0">
                <a:latin typeface="Times New Roman" pitchFamily="18" charset="0"/>
              </a:rPr>
              <a:t>применению» </a:t>
            </a:r>
            <a:r>
              <a:rPr lang="ru-RU" sz="2400" b="1" dirty="0">
                <a:latin typeface="Times New Roman" pitchFamily="18" charset="0"/>
              </a:rPr>
              <a:t>применяется</a:t>
            </a:r>
            <a:r>
              <a:rPr lang="ru-RU" sz="2400" dirty="0">
                <a:latin typeface="Times New Roman" pitchFamily="18" charset="0"/>
              </a:rPr>
              <a:t> при ведении бюджетного учета, бухгалтерского учета государственных (муниципальных) учреждений </a:t>
            </a:r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</a:rPr>
              <a:t>с 1 января 2023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года.</a:t>
            </a:r>
          </a:p>
          <a:p>
            <a:pPr algn="just"/>
            <a:endParaRPr lang="ru-RU" sz="2400" b="1" u="sng" dirty="0">
              <a:solidFill>
                <a:srgbClr val="FF0000"/>
              </a:solidFill>
              <a:latin typeface="Times New Roman" pitchFamily="18" charset="0"/>
            </a:endParaRPr>
          </a:p>
          <a:p>
            <a:pPr algn="just"/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Важно!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Минфин России выпустил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 отдельных первичных учетных документов согласно утвержденным унифицированным формам электронных первичных учетных документов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Минфина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01.12.2022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02-07-07/117981</a:t>
            </a:r>
          </a:p>
          <a:p>
            <a:endParaRPr lang="ru-RU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433D6BC1-8A88-99E4-73E2-022A1DC2B1B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24021" y="5926347"/>
            <a:ext cx="2542433" cy="70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1201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50D1D739-EDC4-4BE6-A073-9B157E1F90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6CDD35A4-E546-4AF3-A8B9-AC24C5C9FA7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3852070 w 12192000"/>
              <a:gd name="connsiteY1" fmla="*/ 0 h 6858000"/>
              <a:gd name="connsiteX2" fmla="*/ 3878367 w 12192000"/>
              <a:gd name="connsiteY2" fmla="*/ 23504 h 6858000"/>
              <a:gd name="connsiteX3" fmla="*/ 3885324 w 12192000"/>
              <a:gd name="connsiteY3" fmla="*/ 84795 h 6858000"/>
              <a:gd name="connsiteX4" fmla="*/ 3820400 w 12192000"/>
              <a:gd name="connsiteY4" fmla="*/ 131127 h 6858000"/>
              <a:gd name="connsiteX5" fmla="*/ 3631811 w 12192000"/>
              <a:gd name="connsiteY5" fmla="*/ 219929 h 6858000"/>
              <a:gd name="connsiteX6" fmla="*/ 4327428 w 12192000"/>
              <a:gd name="connsiteY6" fmla="*/ 351201 h 6858000"/>
              <a:gd name="connsiteX7" fmla="*/ 4080099 w 12192000"/>
              <a:gd name="connsiteY7" fmla="*/ 432279 h 6858000"/>
              <a:gd name="connsiteX8" fmla="*/ 3823492 w 12192000"/>
              <a:gd name="connsiteY8" fmla="*/ 490194 h 6858000"/>
              <a:gd name="connsiteX9" fmla="*/ 3545246 w 12192000"/>
              <a:gd name="connsiteY9" fmla="*/ 532664 h 6858000"/>
              <a:gd name="connsiteX10" fmla="*/ 3291732 w 12192000"/>
              <a:gd name="connsiteY10" fmla="*/ 617605 h 6858000"/>
              <a:gd name="connsiteX11" fmla="*/ 3953340 w 12192000"/>
              <a:gd name="connsiteY11" fmla="*/ 652353 h 6858000"/>
              <a:gd name="connsiteX12" fmla="*/ 3610170 w 12192000"/>
              <a:gd name="connsiteY12" fmla="*/ 729572 h 6858000"/>
              <a:gd name="connsiteX13" fmla="*/ 3328832 w 12192000"/>
              <a:gd name="connsiteY13" fmla="*/ 829957 h 6858000"/>
              <a:gd name="connsiteX14" fmla="*/ 3130966 w 12192000"/>
              <a:gd name="connsiteY14" fmla="*/ 876288 h 6858000"/>
              <a:gd name="connsiteX15" fmla="*/ 2920736 w 12192000"/>
              <a:gd name="connsiteY15" fmla="*/ 887872 h 6858000"/>
              <a:gd name="connsiteX16" fmla="*/ 2871269 w 12192000"/>
              <a:gd name="connsiteY16" fmla="*/ 961228 h 6858000"/>
              <a:gd name="connsiteX17" fmla="*/ 2936195 w 12192000"/>
              <a:gd name="connsiteY17" fmla="*/ 1038448 h 6858000"/>
              <a:gd name="connsiteX18" fmla="*/ 3035126 w 12192000"/>
              <a:gd name="connsiteY18" fmla="*/ 1046168 h 6858000"/>
              <a:gd name="connsiteX19" fmla="*/ 3625627 w 12192000"/>
              <a:gd name="connsiteY19" fmla="*/ 1065474 h 6858000"/>
              <a:gd name="connsiteX20" fmla="*/ 1733551 w 12192000"/>
              <a:gd name="connsiteY20" fmla="*/ 1235355 h 6858000"/>
              <a:gd name="connsiteX21" fmla="*/ 1990156 w 12192000"/>
              <a:gd name="connsiteY21" fmla="*/ 1339602 h 6858000"/>
              <a:gd name="connsiteX22" fmla="*/ 2076722 w 12192000"/>
              <a:gd name="connsiteY22" fmla="*/ 1625311 h 6858000"/>
              <a:gd name="connsiteX23" fmla="*/ 2392067 w 12192000"/>
              <a:gd name="connsiteY23" fmla="*/ 1787470 h 6858000"/>
              <a:gd name="connsiteX24" fmla="*/ 2596115 w 12192000"/>
              <a:gd name="connsiteY24" fmla="*/ 1845385 h 6858000"/>
              <a:gd name="connsiteX25" fmla="*/ 3062950 w 12192000"/>
              <a:gd name="connsiteY25" fmla="*/ 1930326 h 6858000"/>
              <a:gd name="connsiteX26" fmla="*/ 3130966 w 12192000"/>
              <a:gd name="connsiteY26" fmla="*/ 2069319 h 6858000"/>
              <a:gd name="connsiteX27" fmla="*/ 3189708 w 12192000"/>
              <a:gd name="connsiteY27" fmla="*/ 2223754 h 6858000"/>
              <a:gd name="connsiteX28" fmla="*/ 3313373 w 12192000"/>
              <a:gd name="connsiteY28" fmla="*/ 2324141 h 6858000"/>
              <a:gd name="connsiteX29" fmla="*/ 2351877 w 12192000"/>
              <a:gd name="connsiteY29" fmla="*/ 2308697 h 6858000"/>
              <a:gd name="connsiteX30" fmla="*/ 3437038 w 12192000"/>
              <a:gd name="connsiteY30" fmla="*/ 2633017 h 6858000"/>
              <a:gd name="connsiteX31" fmla="*/ 3341198 w 12192000"/>
              <a:gd name="connsiteY31" fmla="*/ 2760427 h 6858000"/>
              <a:gd name="connsiteX32" fmla="*/ 3934791 w 12192000"/>
              <a:gd name="connsiteY32" fmla="*/ 2934169 h 6858000"/>
              <a:gd name="connsiteX33" fmla="*/ 3616352 w 12192000"/>
              <a:gd name="connsiteY33" fmla="*/ 2953473 h 6858000"/>
              <a:gd name="connsiteX34" fmla="*/ 5468240 w 12192000"/>
              <a:gd name="connsiteY34" fmla="*/ 3679329 h 6858000"/>
              <a:gd name="connsiteX35" fmla="*/ 8111582 w 12192000"/>
              <a:gd name="connsiteY35" fmla="*/ 4204418 h 6858000"/>
              <a:gd name="connsiteX36" fmla="*/ 9144186 w 12192000"/>
              <a:gd name="connsiteY36" fmla="*/ 4304802 h 6858000"/>
              <a:gd name="connsiteX37" fmla="*/ 10319004 w 12192000"/>
              <a:gd name="connsiteY37" fmla="*/ 4273915 h 6858000"/>
              <a:gd name="connsiteX38" fmla="*/ 12053408 w 12192000"/>
              <a:gd name="connsiteY38" fmla="*/ 3907125 h 6858000"/>
              <a:gd name="connsiteX39" fmla="*/ 12192000 w 12192000"/>
              <a:gd name="connsiteY39" fmla="*/ 3841157 h 6858000"/>
              <a:gd name="connsiteX40" fmla="*/ 12192000 w 12192000"/>
              <a:gd name="connsiteY40" fmla="*/ 6858000 h 6858000"/>
              <a:gd name="connsiteX41" fmla="*/ 0 w 12192000"/>
              <a:gd name="connsiteY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3852070" y="0"/>
                </a:lnTo>
                <a:lnTo>
                  <a:pt x="3878367" y="23504"/>
                </a:lnTo>
                <a:cubicBezTo>
                  <a:pt x="3887642" y="39430"/>
                  <a:pt x="3891507" y="59700"/>
                  <a:pt x="3885324" y="84795"/>
                </a:cubicBezTo>
                <a:cubicBezTo>
                  <a:pt x="3876049" y="123406"/>
                  <a:pt x="3845133" y="123406"/>
                  <a:pt x="3820400" y="131127"/>
                </a:cubicBezTo>
                <a:cubicBezTo>
                  <a:pt x="3764751" y="154292"/>
                  <a:pt x="3696735" y="138849"/>
                  <a:pt x="3631811" y="219929"/>
                </a:cubicBezTo>
                <a:cubicBezTo>
                  <a:pt x="3879141" y="262399"/>
                  <a:pt x="4117198" y="181318"/>
                  <a:pt x="4327428" y="351201"/>
                </a:cubicBezTo>
                <a:cubicBezTo>
                  <a:pt x="4250138" y="436142"/>
                  <a:pt x="4163572" y="416836"/>
                  <a:pt x="4080099" y="432279"/>
                </a:cubicBezTo>
                <a:cubicBezTo>
                  <a:pt x="3993533" y="447725"/>
                  <a:pt x="3910058" y="474751"/>
                  <a:pt x="3823492" y="490194"/>
                </a:cubicBezTo>
                <a:cubicBezTo>
                  <a:pt x="3730743" y="509498"/>
                  <a:pt x="3637993" y="513360"/>
                  <a:pt x="3545246" y="532664"/>
                </a:cubicBezTo>
                <a:cubicBezTo>
                  <a:pt x="3467954" y="548109"/>
                  <a:pt x="3384480" y="521081"/>
                  <a:pt x="3291732" y="617605"/>
                </a:cubicBezTo>
                <a:cubicBezTo>
                  <a:pt x="3520513" y="687103"/>
                  <a:pt x="3727651" y="582857"/>
                  <a:pt x="3953340" y="652353"/>
                </a:cubicBezTo>
                <a:cubicBezTo>
                  <a:pt x="3820400" y="714129"/>
                  <a:pt x="3712194" y="694824"/>
                  <a:pt x="3610170" y="729572"/>
                </a:cubicBezTo>
                <a:cubicBezTo>
                  <a:pt x="3517420" y="764322"/>
                  <a:pt x="3406122" y="725712"/>
                  <a:pt x="3328832" y="829957"/>
                </a:cubicBezTo>
                <a:cubicBezTo>
                  <a:pt x="3270090" y="911035"/>
                  <a:pt x="3208258" y="922618"/>
                  <a:pt x="3130966" y="876288"/>
                </a:cubicBezTo>
                <a:cubicBezTo>
                  <a:pt x="3062950" y="833818"/>
                  <a:pt x="2988752" y="845400"/>
                  <a:pt x="2920736" y="887872"/>
                </a:cubicBezTo>
                <a:cubicBezTo>
                  <a:pt x="2896004" y="903315"/>
                  <a:pt x="2871269" y="922618"/>
                  <a:pt x="2871269" y="961228"/>
                </a:cubicBezTo>
                <a:cubicBezTo>
                  <a:pt x="2871269" y="1015283"/>
                  <a:pt x="2902186" y="1030726"/>
                  <a:pt x="2936195" y="1038448"/>
                </a:cubicBezTo>
                <a:cubicBezTo>
                  <a:pt x="2967111" y="1046168"/>
                  <a:pt x="3004210" y="1053891"/>
                  <a:pt x="3035126" y="1046168"/>
                </a:cubicBezTo>
                <a:cubicBezTo>
                  <a:pt x="3232990" y="1003700"/>
                  <a:pt x="3427764" y="1073194"/>
                  <a:pt x="3625627" y="1065474"/>
                </a:cubicBezTo>
                <a:cubicBezTo>
                  <a:pt x="3004210" y="1231494"/>
                  <a:pt x="2376610" y="1177441"/>
                  <a:pt x="1733551" y="1235355"/>
                </a:cubicBezTo>
                <a:cubicBezTo>
                  <a:pt x="1817025" y="1351183"/>
                  <a:pt x="1925232" y="1254661"/>
                  <a:pt x="1990156" y="1339602"/>
                </a:cubicBezTo>
                <a:cubicBezTo>
                  <a:pt x="1928323" y="1517205"/>
                  <a:pt x="1953057" y="1613728"/>
                  <a:pt x="2076722" y="1625311"/>
                </a:cubicBezTo>
                <a:cubicBezTo>
                  <a:pt x="2197295" y="1636894"/>
                  <a:pt x="2327143" y="1575118"/>
                  <a:pt x="2392067" y="1787470"/>
                </a:cubicBezTo>
                <a:cubicBezTo>
                  <a:pt x="2410617" y="1853106"/>
                  <a:pt x="2525008" y="1833802"/>
                  <a:pt x="2596115" y="1845385"/>
                </a:cubicBezTo>
                <a:cubicBezTo>
                  <a:pt x="2750696" y="1872411"/>
                  <a:pt x="2914554" y="1845385"/>
                  <a:pt x="3062950" y="1930326"/>
                </a:cubicBezTo>
                <a:cubicBezTo>
                  <a:pt x="3121692" y="1961213"/>
                  <a:pt x="3161883" y="1984378"/>
                  <a:pt x="3130966" y="2069319"/>
                </a:cubicBezTo>
                <a:cubicBezTo>
                  <a:pt x="3100050" y="2158121"/>
                  <a:pt x="3140242" y="2189008"/>
                  <a:pt x="3189708" y="2223754"/>
                </a:cubicBezTo>
                <a:cubicBezTo>
                  <a:pt x="3226808" y="2250784"/>
                  <a:pt x="3282457" y="2243060"/>
                  <a:pt x="3313373" y="2324141"/>
                </a:cubicBezTo>
                <a:cubicBezTo>
                  <a:pt x="2988752" y="2312558"/>
                  <a:pt x="2673405" y="2246923"/>
                  <a:pt x="2351877" y="2308697"/>
                </a:cubicBezTo>
                <a:cubicBezTo>
                  <a:pt x="2704323" y="2463134"/>
                  <a:pt x="3090776" y="2455412"/>
                  <a:pt x="3437038" y="2633017"/>
                </a:cubicBezTo>
                <a:cubicBezTo>
                  <a:pt x="3424671" y="2694791"/>
                  <a:pt x="3344289" y="2667764"/>
                  <a:pt x="3341198" y="2760427"/>
                </a:cubicBezTo>
                <a:cubicBezTo>
                  <a:pt x="3523603" y="2856951"/>
                  <a:pt x="3743110" y="2791314"/>
                  <a:pt x="3934791" y="2934169"/>
                </a:cubicBezTo>
                <a:cubicBezTo>
                  <a:pt x="3823492" y="2999805"/>
                  <a:pt x="3721469" y="2891699"/>
                  <a:pt x="3616352" y="2953473"/>
                </a:cubicBezTo>
                <a:cubicBezTo>
                  <a:pt x="3650361" y="3046136"/>
                  <a:pt x="5189993" y="3617555"/>
                  <a:pt x="5468240" y="3679329"/>
                </a:cubicBezTo>
                <a:cubicBezTo>
                  <a:pt x="6034007" y="3806740"/>
                  <a:pt x="7663296" y="4131059"/>
                  <a:pt x="8111582" y="4204418"/>
                </a:cubicBezTo>
                <a:cubicBezTo>
                  <a:pt x="8457844" y="4258470"/>
                  <a:pt x="8801016" y="4300942"/>
                  <a:pt x="9144186" y="4304802"/>
                </a:cubicBezTo>
                <a:cubicBezTo>
                  <a:pt x="9536822" y="4308663"/>
                  <a:pt x="9926368" y="4289359"/>
                  <a:pt x="10319004" y="4273915"/>
                </a:cubicBezTo>
                <a:cubicBezTo>
                  <a:pt x="10906415" y="4250750"/>
                  <a:pt x="11484549" y="4158087"/>
                  <a:pt x="12053408" y="3907125"/>
                </a:cubicBezTo>
                <a:lnTo>
                  <a:pt x="12192000" y="3841157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563422"/>
            <a:ext cx="7268147" cy="175437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r>
              <a:rPr lang="en-US" sz="4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4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en-US" sz="4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F57C3095-6880-0C6F-D9BD-8B31BA3C663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24475" y="1082438"/>
            <a:ext cx="6153150" cy="1701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54061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637B2035-1FCB-439A-B421-095E136C7E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B39A1F5A-E57E-4178-8F57-A18DC747E5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6291618" cy="5097980"/>
          </a:xfrm>
          <a:custGeom>
            <a:avLst/>
            <a:gdLst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516105 w 6530408"/>
              <a:gd name="connsiteY8" fmla="*/ 476071 h 5753325"/>
              <a:gd name="connsiteX9" fmla="*/ 6488360 w 6530408"/>
              <a:gd name="connsiteY9" fmla="*/ 535865 h 5753325"/>
              <a:gd name="connsiteX10" fmla="*/ 6492864 w 6530408"/>
              <a:gd name="connsiteY10" fmla="*/ 615799 h 5753325"/>
              <a:gd name="connsiteX11" fmla="*/ 6459988 w 6530408"/>
              <a:gd name="connsiteY11" fmla="*/ 707628 h 5753325"/>
              <a:gd name="connsiteX12" fmla="*/ 6453989 w 6530408"/>
              <a:gd name="connsiteY12" fmla="*/ 711876 h 5753325"/>
              <a:gd name="connsiteX13" fmla="*/ 6453209 w 6530408"/>
              <a:gd name="connsiteY13" fmla="*/ 719127 h 5753325"/>
              <a:gd name="connsiteX14" fmla="*/ 6457662 w 6530408"/>
              <a:gd name="connsiteY14" fmla="*/ 723331 h 5753325"/>
              <a:gd name="connsiteX15" fmla="*/ 6447445 w 6530408"/>
              <a:gd name="connsiteY15" fmla="*/ 780003 h 5753325"/>
              <a:gd name="connsiteX16" fmla="*/ 6426552 w 6530408"/>
              <a:gd name="connsiteY16" fmla="*/ 845805 h 5753325"/>
              <a:gd name="connsiteX17" fmla="*/ 6434072 w 6530408"/>
              <a:gd name="connsiteY17" fmla="*/ 910733 h 5753325"/>
              <a:gd name="connsiteX18" fmla="*/ 6432570 w 6530408"/>
              <a:gd name="connsiteY18" fmla="*/ 983394 h 5753325"/>
              <a:gd name="connsiteX19" fmla="*/ 6431878 w 6530408"/>
              <a:gd name="connsiteY19" fmla="*/ 1026728 h 5753325"/>
              <a:gd name="connsiteX20" fmla="*/ 6414269 w 6530408"/>
              <a:gd name="connsiteY20" fmla="*/ 1151111 h 5753325"/>
              <a:gd name="connsiteX21" fmla="*/ 6371722 w 6530408"/>
              <a:gd name="connsiteY21" fmla="*/ 1318080 h 5753325"/>
              <a:gd name="connsiteX22" fmla="*/ 6356023 w 6530408"/>
              <a:gd name="connsiteY22" fmla="*/ 1356227 h 5753325"/>
              <a:gd name="connsiteX23" fmla="*/ 6356157 w 6530408"/>
              <a:gd name="connsiteY23" fmla="*/ 1361967 h 5753325"/>
              <a:gd name="connsiteX24" fmla="*/ 6350613 w 6530408"/>
              <a:gd name="connsiteY24" fmla="*/ 1393569 h 5753325"/>
              <a:gd name="connsiteX25" fmla="*/ 6357062 w 6530408"/>
              <a:gd name="connsiteY25" fmla="*/ 1444071 h 5753325"/>
              <a:gd name="connsiteX26" fmla="*/ 6364832 w 6530408"/>
              <a:gd name="connsiteY26" fmla="*/ 1478763 h 5753325"/>
              <a:gd name="connsiteX27" fmla="*/ 6369745 w 6530408"/>
              <a:gd name="connsiteY27" fmla="*/ 1495680 h 5753325"/>
              <a:gd name="connsiteX28" fmla="*/ 6370898 w 6530408"/>
              <a:gd name="connsiteY28" fmla="*/ 1513331 h 5753325"/>
              <a:gd name="connsiteX29" fmla="*/ 6368801 w 6530408"/>
              <a:gd name="connsiteY29" fmla="*/ 1527414 h 5753325"/>
              <a:gd name="connsiteX30" fmla="*/ 6359177 w 6530408"/>
              <a:gd name="connsiteY30" fmla="*/ 1639513 h 5753325"/>
              <a:gd name="connsiteX31" fmla="*/ 6299489 w 6530408"/>
              <a:gd name="connsiteY31" fmla="*/ 1784860 h 5753325"/>
              <a:gd name="connsiteX32" fmla="*/ 6267878 w 6530408"/>
              <a:gd name="connsiteY32" fmla="*/ 1858572 h 5753325"/>
              <a:gd name="connsiteX33" fmla="*/ 6251146 w 6530408"/>
              <a:gd name="connsiteY33" fmla="*/ 1926167 h 5753325"/>
              <a:gd name="connsiteX34" fmla="*/ 6210686 w 6530408"/>
              <a:gd name="connsiteY34" fmla="*/ 2014834 h 5753325"/>
              <a:gd name="connsiteX35" fmla="*/ 6106652 w 6530408"/>
              <a:gd name="connsiteY35" fmla="*/ 2150572 h 5753325"/>
              <a:gd name="connsiteX36" fmla="*/ 6097813 w 6530408"/>
              <a:gd name="connsiteY36" fmla="*/ 2172208 h 5753325"/>
              <a:gd name="connsiteX37" fmla="*/ 6095990 w 6530408"/>
              <a:gd name="connsiteY37" fmla="*/ 2181185 h 5753325"/>
              <a:gd name="connsiteX38" fmla="*/ 6090126 w 6530408"/>
              <a:gd name="connsiteY38" fmla="*/ 2192533 h 5753325"/>
              <a:gd name="connsiteX39" fmla="*/ 6089503 w 6530408"/>
              <a:gd name="connsiteY39" fmla="*/ 2192543 h 5753325"/>
              <a:gd name="connsiteX40" fmla="*/ 6084946 w 6530408"/>
              <a:gd name="connsiteY40" fmla="*/ 2203694 h 5753325"/>
              <a:gd name="connsiteX41" fmla="*/ 5987861 w 6530408"/>
              <a:gd name="connsiteY41" fmla="*/ 2304868 h 5753325"/>
              <a:gd name="connsiteX42" fmla="*/ 5973439 w 6530408"/>
              <a:gd name="connsiteY42" fmla="*/ 2385635 h 5753325"/>
              <a:gd name="connsiteX43" fmla="*/ 5916727 w 6530408"/>
              <a:gd name="connsiteY43" fmla="*/ 2458777 h 5753325"/>
              <a:gd name="connsiteX44" fmla="*/ 5856524 w 6530408"/>
              <a:gd name="connsiteY44" fmla="*/ 2583281 h 5753325"/>
              <a:gd name="connsiteX45" fmla="*/ 5838091 w 6530408"/>
              <a:gd name="connsiteY45" fmla="*/ 2753474 h 5753325"/>
              <a:gd name="connsiteX46" fmla="*/ 5777471 w 6530408"/>
              <a:gd name="connsiteY46" fmla="*/ 2901570 h 5753325"/>
              <a:gd name="connsiteX47" fmla="*/ 5723992 w 6530408"/>
              <a:gd name="connsiteY47" fmla="*/ 2998752 h 5753325"/>
              <a:gd name="connsiteX48" fmla="*/ 5557886 w 6530408"/>
              <a:gd name="connsiteY48" fmla="*/ 3329735 h 5753325"/>
              <a:gd name="connsiteX49" fmla="*/ 5471501 w 6530408"/>
              <a:gd name="connsiteY49" fmla="*/ 3462221 h 5753325"/>
              <a:gd name="connsiteX50" fmla="*/ 5465154 w 6530408"/>
              <a:gd name="connsiteY50" fmla="*/ 3541065 h 5753325"/>
              <a:gd name="connsiteX51" fmla="*/ 5437889 w 6530408"/>
              <a:gd name="connsiteY51" fmla="*/ 3559927 h 5753325"/>
              <a:gd name="connsiteX52" fmla="*/ 5432770 w 6530408"/>
              <a:gd name="connsiteY52" fmla="*/ 3562948 h 5753325"/>
              <a:gd name="connsiteX53" fmla="*/ 5406795 w 6530408"/>
              <a:gd name="connsiteY53" fmla="*/ 3578594 h 5753325"/>
              <a:gd name="connsiteX54" fmla="*/ 5381495 w 6530408"/>
              <a:gd name="connsiteY54" fmla="*/ 3599883 h 5753325"/>
              <a:gd name="connsiteX55" fmla="*/ 5363689 w 6530408"/>
              <a:gd name="connsiteY55" fmla="*/ 3633299 h 5753325"/>
              <a:gd name="connsiteX56" fmla="*/ 5291870 w 6530408"/>
              <a:gd name="connsiteY56" fmla="*/ 3799039 h 5753325"/>
              <a:gd name="connsiteX57" fmla="*/ 5241600 w 6530408"/>
              <a:gd name="connsiteY57" fmla="*/ 3894238 h 5753325"/>
              <a:gd name="connsiteX58" fmla="*/ 5211041 w 6530408"/>
              <a:gd name="connsiteY58" fmla="*/ 3924184 h 5753325"/>
              <a:gd name="connsiteX59" fmla="*/ 5176073 w 6530408"/>
              <a:gd name="connsiteY59" fmla="*/ 3970179 h 5753325"/>
              <a:gd name="connsiteX60" fmla="*/ 5172826 w 6530408"/>
              <a:gd name="connsiteY60" fmla="*/ 3991773 h 5753325"/>
              <a:gd name="connsiteX61" fmla="*/ 5157053 w 6530408"/>
              <a:gd name="connsiteY61" fmla="*/ 3997708 h 5753325"/>
              <a:gd name="connsiteX62" fmla="*/ 5127922 w 6530408"/>
              <a:gd name="connsiteY62" fmla="*/ 4022660 h 5753325"/>
              <a:gd name="connsiteX63" fmla="*/ 5020872 w 6530408"/>
              <a:gd name="connsiteY63" fmla="*/ 4075951 h 5753325"/>
              <a:gd name="connsiteX64" fmla="*/ 4991410 w 6530408"/>
              <a:gd name="connsiteY64" fmla="*/ 4087598 h 5753325"/>
              <a:gd name="connsiteX65" fmla="*/ 4930112 w 6530408"/>
              <a:gd name="connsiteY65" fmla="*/ 4138459 h 5753325"/>
              <a:gd name="connsiteX66" fmla="*/ 4834224 w 6530408"/>
              <a:gd name="connsiteY66" fmla="*/ 4231643 h 5753325"/>
              <a:gd name="connsiteX67" fmla="*/ 4812599 w 6530408"/>
              <a:gd name="connsiteY67" fmla="*/ 4249449 h 5753325"/>
              <a:gd name="connsiteX68" fmla="*/ 4789188 w 6530408"/>
              <a:gd name="connsiteY68" fmla="*/ 4256678 h 5753325"/>
              <a:gd name="connsiteX69" fmla="*/ 4779554 w 6530408"/>
              <a:gd name="connsiteY69" fmla="*/ 4251313 h 5753325"/>
              <a:gd name="connsiteX70" fmla="*/ 4766885 w 6530408"/>
              <a:gd name="connsiteY70" fmla="*/ 4259812 h 5753325"/>
              <a:gd name="connsiteX71" fmla="*/ 4762510 w 6530408"/>
              <a:gd name="connsiteY71" fmla="*/ 4260383 h 5753325"/>
              <a:gd name="connsiteX72" fmla="*/ 4738416 w 6530408"/>
              <a:gd name="connsiteY72" fmla="*/ 4265355 h 5753325"/>
              <a:gd name="connsiteX73" fmla="*/ 4712007 w 6530408"/>
              <a:gd name="connsiteY73" fmla="*/ 4317892 h 5753325"/>
              <a:gd name="connsiteX74" fmla="*/ 4658930 w 6530408"/>
              <a:gd name="connsiteY74" fmla="*/ 4348041 h 5753325"/>
              <a:gd name="connsiteX75" fmla="*/ 4443526 w 6530408"/>
              <a:gd name="connsiteY75" fmla="*/ 4507851 h 5753325"/>
              <a:gd name="connsiteX76" fmla="*/ 4289766 w 6530408"/>
              <a:gd name="connsiteY76" fmla="*/ 4711450 h 5753325"/>
              <a:gd name="connsiteX77" fmla="*/ 4150870 w 6530408"/>
              <a:gd name="connsiteY77" fmla="*/ 4818480 h 5753325"/>
              <a:gd name="connsiteX78" fmla="*/ 4006639 w 6530408"/>
              <a:gd name="connsiteY78" fmla="*/ 4933815 h 5753325"/>
              <a:gd name="connsiteX79" fmla="*/ 3298210 w 6530408"/>
              <a:gd name="connsiteY79" fmla="*/ 5070790 h 5753325"/>
              <a:gd name="connsiteX80" fmla="*/ 2947678 w 6530408"/>
              <a:gd name="connsiteY80" fmla="*/ 5117869 h 5753325"/>
              <a:gd name="connsiteX81" fmla="*/ 2822169 w 6530408"/>
              <a:gd name="connsiteY81" fmla="*/ 5129396 h 5753325"/>
              <a:gd name="connsiteX82" fmla="*/ 2538773 w 6530408"/>
              <a:gd name="connsiteY82" fmla="*/ 5313397 h 5753325"/>
              <a:gd name="connsiteX83" fmla="*/ 2014500 w 6530408"/>
              <a:gd name="connsiteY83" fmla="*/ 5519744 h 5753325"/>
              <a:gd name="connsiteX84" fmla="*/ 1934391 w 6530408"/>
              <a:gd name="connsiteY84" fmla="*/ 5591335 h 5753325"/>
              <a:gd name="connsiteX85" fmla="*/ 1892550 w 6530408"/>
              <a:gd name="connsiteY85" fmla="*/ 5649708 h 5753325"/>
              <a:gd name="connsiteX86" fmla="*/ 1854769 w 6530408"/>
              <a:gd name="connsiteY86" fmla="*/ 5647691 h 5753325"/>
              <a:gd name="connsiteX87" fmla="*/ 1809461 w 6530408"/>
              <a:gd name="connsiteY87" fmla="*/ 5648628 h 5753325"/>
              <a:gd name="connsiteX88" fmla="*/ 1745150 w 6530408"/>
              <a:gd name="connsiteY88" fmla="*/ 5693879 h 5753325"/>
              <a:gd name="connsiteX89" fmla="*/ 1713375 w 6530408"/>
              <a:gd name="connsiteY89" fmla="*/ 5684672 h 5753325"/>
              <a:gd name="connsiteX90" fmla="*/ 1707808 w 6530408"/>
              <a:gd name="connsiteY90" fmla="*/ 5682611 h 5753325"/>
              <a:gd name="connsiteX91" fmla="*/ 1679313 w 6530408"/>
              <a:gd name="connsiteY91" fmla="*/ 5672360 h 5753325"/>
              <a:gd name="connsiteX92" fmla="*/ 1646933 w 6530408"/>
              <a:gd name="connsiteY92" fmla="*/ 5666227 h 5753325"/>
              <a:gd name="connsiteX93" fmla="*/ 1610055 w 6530408"/>
              <a:gd name="connsiteY93" fmla="*/ 5673643 h 5753325"/>
              <a:gd name="connsiteX94" fmla="*/ 1437641 w 6530408"/>
              <a:gd name="connsiteY94" fmla="*/ 5723266 h 5753325"/>
              <a:gd name="connsiteX95" fmla="*/ 1332869 w 6530408"/>
              <a:gd name="connsiteY95" fmla="*/ 5744752 h 5753325"/>
              <a:gd name="connsiteX96" fmla="*/ 1290525 w 6530408"/>
              <a:gd name="connsiteY96" fmla="*/ 5740036 h 5753325"/>
              <a:gd name="connsiteX97" fmla="*/ 1233107 w 6530408"/>
              <a:gd name="connsiteY97" fmla="*/ 5742106 h 5753325"/>
              <a:gd name="connsiteX98" fmla="*/ 1214532 w 6530408"/>
              <a:gd name="connsiteY98" fmla="*/ 5753325 h 5753325"/>
              <a:gd name="connsiteX99" fmla="*/ 1199955 w 6530408"/>
              <a:gd name="connsiteY99" fmla="*/ 5744831 h 5753325"/>
              <a:gd name="connsiteX100" fmla="*/ 1162337 w 6530408"/>
              <a:gd name="connsiteY100" fmla="*/ 5738048 h 5753325"/>
              <a:gd name="connsiteX101" fmla="*/ 1053457 w 6530408"/>
              <a:gd name="connsiteY101" fmla="*/ 5688676 h 5753325"/>
              <a:gd name="connsiteX102" fmla="*/ 1025798 w 6530408"/>
              <a:gd name="connsiteY102" fmla="*/ 5673166 h 5753325"/>
              <a:gd name="connsiteX103" fmla="*/ 947900 w 6530408"/>
              <a:gd name="connsiteY103" fmla="*/ 5657848 h 5753325"/>
              <a:gd name="connsiteX104" fmla="*/ 815627 w 6530408"/>
              <a:gd name="connsiteY104" fmla="*/ 5642557 h 5753325"/>
              <a:gd name="connsiteX105" fmla="*/ 788251 w 6530408"/>
              <a:gd name="connsiteY105" fmla="*/ 5637065 h 5753325"/>
              <a:gd name="connsiteX106" fmla="*/ 767822 w 6530408"/>
              <a:gd name="connsiteY106" fmla="*/ 5623450 h 5753325"/>
              <a:gd name="connsiteX107" fmla="*/ 765791 w 6530408"/>
              <a:gd name="connsiteY107" fmla="*/ 5612539 h 5753325"/>
              <a:gd name="connsiteX108" fmla="*/ 751230 w 6530408"/>
              <a:gd name="connsiteY108" fmla="*/ 5608092 h 5753325"/>
              <a:gd name="connsiteX109" fmla="*/ 748008 w 6530408"/>
              <a:gd name="connsiteY109" fmla="*/ 5605052 h 5753325"/>
              <a:gd name="connsiteX110" fmla="*/ 728871 w 6530408"/>
              <a:gd name="connsiteY110" fmla="*/ 5589469 h 5753325"/>
              <a:gd name="connsiteX111" fmla="*/ 671898 w 6530408"/>
              <a:gd name="connsiteY111" fmla="*/ 5602363 h 5753325"/>
              <a:gd name="connsiteX112" fmla="*/ 615065 w 6530408"/>
              <a:gd name="connsiteY112" fmla="*/ 5580257 h 5753325"/>
              <a:gd name="connsiteX113" fmla="*/ 355785 w 6530408"/>
              <a:gd name="connsiteY113" fmla="*/ 5514383 h 5753325"/>
              <a:gd name="connsiteX114" fmla="*/ 102269 w 6530408"/>
              <a:gd name="connsiteY114" fmla="*/ 5524347 h 5753325"/>
              <a:gd name="connsiteX115" fmla="*/ 13160 w 6530408"/>
              <a:gd name="connsiteY115" fmla="*/ 5514159 h 5753325"/>
              <a:gd name="connsiteX116" fmla="*/ 0 w 6530408"/>
              <a:gd name="connsiteY116" fmla="*/ 5511735 h 5753325"/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488360 w 6530408"/>
              <a:gd name="connsiteY8" fmla="*/ 535865 h 5753325"/>
              <a:gd name="connsiteX9" fmla="*/ 6492864 w 6530408"/>
              <a:gd name="connsiteY9" fmla="*/ 615799 h 5753325"/>
              <a:gd name="connsiteX10" fmla="*/ 6459988 w 6530408"/>
              <a:gd name="connsiteY10" fmla="*/ 707628 h 5753325"/>
              <a:gd name="connsiteX11" fmla="*/ 6453989 w 6530408"/>
              <a:gd name="connsiteY11" fmla="*/ 711876 h 5753325"/>
              <a:gd name="connsiteX12" fmla="*/ 6453209 w 6530408"/>
              <a:gd name="connsiteY12" fmla="*/ 719127 h 5753325"/>
              <a:gd name="connsiteX13" fmla="*/ 6457662 w 6530408"/>
              <a:gd name="connsiteY13" fmla="*/ 723331 h 5753325"/>
              <a:gd name="connsiteX14" fmla="*/ 6447445 w 6530408"/>
              <a:gd name="connsiteY14" fmla="*/ 780003 h 5753325"/>
              <a:gd name="connsiteX15" fmla="*/ 6426552 w 6530408"/>
              <a:gd name="connsiteY15" fmla="*/ 845805 h 5753325"/>
              <a:gd name="connsiteX16" fmla="*/ 6434072 w 6530408"/>
              <a:gd name="connsiteY16" fmla="*/ 910733 h 5753325"/>
              <a:gd name="connsiteX17" fmla="*/ 6432570 w 6530408"/>
              <a:gd name="connsiteY17" fmla="*/ 983394 h 5753325"/>
              <a:gd name="connsiteX18" fmla="*/ 6431878 w 6530408"/>
              <a:gd name="connsiteY18" fmla="*/ 1026728 h 5753325"/>
              <a:gd name="connsiteX19" fmla="*/ 6414269 w 6530408"/>
              <a:gd name="connsiteY19" fmla="*/ 1151111 h 5753325"/>
              <a:gd name="connsiteX20" fmla="*/ 6371722 w 6530408"/>
              <a:gd name="connsiteY20" fmla="*/ 1318080 h 5753325"/>
              <a:gd name="connsiteX21" fmla="*/ 6356023 w 6530408"/>
              <a:gd name="connsiteY21" fmla="*/ 1356227 h 5753325"/>
              <a:gd name="connsiteX22" fmla="*/ 6356157 w 6530408"/>
              <a:gd name="connsiteY22" fmla="*/ 1361967 h 5753325"/>
              <a:gd name="connsiteX23" fmla="*/ 6350613 w 6530408"/>
              <a:gd name="connsiteY23" fmla="*/ 1393569 h 5753325"/>
              <a:gd name="connsiteX24" fmla="*/ 6357062 w 6530408"/>
              <a:gd name="connsiteY24" fmla="*/ 1444071 h 5753325"/>
              <a:gd name="connsiteX25" fmla="*/ 6364832 w 6530408"/>
              <a:gd name="connsiteY25" fmla="*/ 1478763 h 5753325"/>
              <a:gd name="connsiteX26" fmla="*/ 6369745 w 6530408"/>
              <a:gd name="connsiteY26" fmla="*/ 1495680 h 5753325"/>
              <a:gd name="connsiteX27" fmla="*/ 6370898 w 6530408"/>
              <a:gd name="connsiteY27" fmla="*/ 1513331 h 5753325"/>
              <a:gd name="connsiteX28" fmla="*/ 6368801 w 6530408"/>
              <a:gd name="connsiteY28" fmla="*/ 1527414 h 5753325"/>
              <a:gd name="connsiteX29" fmla="*/ 6359177 w 6530408"/>
              <a:gd name="connsiteY29" fmla="*/ 1639513 h 5753325"/>
              <a:gd name="connsiteX30" fmla="*/ 6299489 w 6530408"/>
              <a:gd name="connsiteY30" fmla="*/ 1784860 h 5753325"/>
              <a:gd name="connsiteX31" fmla="*/ 6267878 w 6530408"/>
              <a:gd name="connsiteY31" fmla="*/ 1858572 h 5753325"/>
              <a:gd name="connsiteX32" fmla="*/ 6251146 w 6530408"/>
              <a:gd name="connsiteY32" fmla="*/ 1926167 h 5753325"/>
              <a:gd name="connsiteX33" fmla="*/ 6210686 w 6530408"/>
              <a:gd name="connsiteY33" fmla="*/ 2014834 h 5753325"/>
              <a:gd name="connsiteX34" fmla="*/ 6106652 w 6530408"/>
              <a:gd name="connsiteY34" fmla="*/ 2150572 h 5753325"/>
              <a:gd name="connsiteX35" fmla="*/ 6097813 w 6530408"/>
              <a:gd name="connsiteY35" fmla="*/ 2172208 h 5753325"/>
              <a:gd name="connsiteX36" fmla="*/ 6095990 w 6530408"/>
              <a:gd name="connsiteY36" fmla="*/ 2181185 h 5753325"/>
              <a:gd name="connsiteX37" fmla="*/ 6090126 w 6530408"/>
              <a:gd name="connsiteY37" fmla="*/ 2192533 h 5753325"/>
              <a:gd name="connsiteX38" fmla="*/ 6089503 w 6530408"/>
              <a:gd name="connsiteY38" fmla="*/ 2192543 h 5753325"/>
              <a:gd name="connsiteX39" fmla="*/ 6084946 w 6530408"/>
              <a:gd name="connsiteY39" fmla="*/ 2203694 h 5753325"/>
              <a:gd name="connsiteX40" fmla="*/ 5987861 w 6530408"/>
              <a:gd name="connsiteY40" fmla="*/ 2304868 h 5753325"/>
              <a:gd name="connsiteX41" fmla="*/ 5973439 w 6530408"/>
              <a:gd name="connsiteY41" fmla="*/ 2385635 h 5753325"/>
              <a:gd name="connsiteX42" fmla="*/ 5916727 w 6530408"/>
              <a:gd name="connsiteY42" fmla="*/ 2458777 h 5753325"/>
              <a:gd name="connsiteX43" fmla="*/ 5856524 w 6530408"/>
              <a:gd name="connsiteY43" fmla="*/ 2583281 h 5753325"/>
              <a:gd name="connsiteX44" fmla="*/ 5838091 w 6530408"/>
              <a:gd name="connsiteY44" fmla="*/ 2753474 h 5753325"/>
              <a:gd name="connsiteX45" fmla="*/ 5777471 w 6530408"/>
              <a:gd name="connsiteY45" fmla="*/ 2901570 h 5753325"/>
              <a:gd name="connsiteX46" fmla="*/ 5723992 w 6530408"/>
              <a:gd name="connsiteY46" fmla="*/ 2998752 h 5753325"/>
              <a:gd name="connsiteX47" fmla="*/ 5557886 w 6530408"/>
              <a:gd name="connsiteY47" fmla="*/ 3329735 h 5753325"/>
              <a:gd name="connsiteX48" fmla="*/ 5471501 w 6530408"/>
              <a:gd name="connsiteY48" fmla="*/ 3462221 h 5753325"/>
              <a:gd name="connsiteX49" fmla="*/ 5465154 w 6530408"/>
              <a:gd name="connsiteY49" fmla="*/ 3541065 h 5753325"/>
              <a:gd name="connsiteX50" fmla="*/ 5437889 w 6530408"/>
              <a:gd name="connsiteY50" fmla="*/ 3559927 h 5753325"/>
              <a:gd name="connsiteX51" fmla="*/ 5432770 w 6530408"/>
              <a:gd name="connsiteY51" fmla="*/ 3562948 h 5753325"/>
              <a:gd name="connsiteX52" fmla="*/ 5406795 w 6530408"/>
              <a:gd name="connsiteY52" fmla="*/ 3578594 h 5753325"/>
              <a:gd name="connsiteX53" fmla="*/ 5381495 w 6530408"/>
              <a:gd name="connsiteY53" fmla="*/ 3599883 h 5753325"/>
              <a:gd name="connsiteX54" fmla="*/ 5363689 w 6530408"/>
              <a:gd name="connsiteY54" fmla="*/ 3633299 h 5753325"/>
              <a:gd name="connsiteX55" fmla="*/ 5291870 w 6530408"/>
              <a:gd name="connsiteY55" fmla="*/ 3799039 h 5753325"/>
              <a:gd name="connsiteX56" fmla="*/ 5241600 w 6530408"/>
              <a:gd name="connsiteY56" fmla="*/ 3894238 h 5753325"/>
              <a:gd name="connsiteX57" fmla="*/ 5211041 w 6530408"/>
              <a:gd name="connsiteY57" fmla="*/ 3924184 h 5753325"/>
              <a:gd name="connsiteX58" fmla="*/ 5176073 w 6530408"/>
              <a:gd name="connsiteY58" fmla="*/ 3970179 h 5753325"/>
              <a:gd name="connsiteX59" fmla="*/ 5172826 w 6530408"/>
              <a:gd name="connsiteY59" fmla="*/ 3991773 h 5753325"/>
              <a:gd name="connsiteX60" fmla="*/ 5157053 w 6530408"/>
              <a:gd name="connsiteY60" fmla="*/ 3997708 h 5753325"/>
              <a:gd name="connsiteX61" fmla="*/ 5127922 w 6530408"/>
              <a:gd name="connsiteY61" fmla="*/ 4022660 h 5753325"/>
              <a:gd name="connsiteX62" fmla="*/ 5020872 w 6530408"/>
              <a:gd name="connsiteY62" fmla="*/ 4075951 h 5753325"/>
              <a:gd name="connsiteX63" fmla="*/ 4991410 w 6530408"/>
              <a:gd name="connsiteY63" fmla="*/ 4087598 h 5753325"/>
              <a:gd name="connsiteX64" fmla="*/ 4930112 w 6530408"/>
              <a:gd name="connsiteY64" fmla="*/ 4138459 h 5753325"/>
              <a:gd name="connsiteX65" fmla="*/ 4834224 w 6530408"/>
              <a:gd name="connsiteY65" fmla="*/ 4231643 h 5753325"/>
              <a:gd name="connsiteX66" fmla="*/ 4812599 w 6530408"/>
              <a:gd name="connsiteY66" fmla="*/ 4249449 h 5753325"/>
              <a:gd name="connsiteX67" fmla="*/ 4789188 w 6530408"/>
              <a:gd name="connsiteY67" fmla="*/ 4256678 h 5753325"/>
              <a:gd name="connsiteX68" fmla="*/ 4779554 w 6530408"/>
              <a:gd name="connsiteY68" fmla="*/ 4251313 h 5753325"/>
              <a:gd name="connsiteX69" fmla="*/ 4766885 w 6530408"/>
              <a:gd name="connsiteY69" fmla="*/ 4259812 h 5753325"/>
              <a:gd name="connsiteX70" fmla="*/ 4762510 w 6530408"/>
              <a:gd name="connsiteY70" fmla="*/ 4260383 h 5753325"/>
              <a:gd name="connsiteX71" fmla="*/ 4738416 w 6530408"/>
              <a:gd name="connsiteY71" fmla="*/ 4265355 h 5753325"/>
              <a:gd name="connsiteX72" fmla="*/ 4712007 w 6530408"/>
              <a:gd name="connsiteY72" fmla="*/ 4317892 h 5753325"/>
              <a:gd name="connsiteX73" fmla="*/ 4658930 w 6530408"/>
              <a:gd name="connsiteY73" fmla="*/ 4348041 h 5753325"/>
              <a:gd name="connsiteX74" fmla="*/ 4443526 w 6530408"/>
              <a:gd name="connsiteY74" fmla="*/ 4507851 h 5753325"/>
              <a:gd name="connsiteX75" fmla="*/ 4289766 w 6530408"/>
              <a:gd name="connsiteY75" fmla="*/ 4711450 h 5753325"/>
              <a:gd name="connsiteX76" fmla="*/ 4150870 w 6530408"/>
              <a:gd name="connsiteY76" fmla="*/ 4818480 h 5753325"/>
              <a:gd name="connsiteX77" fmla="*/ 4006639 w 6530408"/>
              <a:gd name="connsiteY77" fmla="*/ 4933815 h 5753325"/>
              <a:gd name="connsiteX78" fmla="*/ 3298210 w 6530408"/>
              <a:gd name="connsiteY78" fmla="*/ 5070790 h 5753325"/>
              <a:gd name="connsiteX79" fmla="*/ 2947678 w 6530408"/>
              <a:gd name="connsiteY79" fmla="*/ 5117869 h 5753325"/>
              <a:gd name="connsiteX80" fmla="*/ 2822169 w 6530408"/>
              <a:gd name="connsiteY80" fmla="*/ 5129396 h 5753325"/>
              <a:gd name="connsiteX81" fmla="*/ 2538773 w 6530408"/>
              <a:gd name="connsiteY81" fmla="*/ 5313397 h 5753325"/>
              <a:gd name="connsiteX82" fmla="*/ 2014500 w 6530408"/>
              <a:gd name="connsiteY82" fmla="*/ 5519744 h 5753325"/>
              <a:gd name="connsiteX83" fmla="*/ 1934391 w 6530408"/>
              <a:gd name="connsiteY83" fmla="*/ 5591335 h 5753325"/>
              <a:gd name="connsiteX84" fmla="*/ 1892550 w 6530408"/>
              <a:gd name="connsiteY84" fmla="*/ 5649708 h 5753325"/>
              <a:gd name="connsiteX85" fmla="*/ 1854769 w 6530408"/>
              <a:gd name="connsiteY85" fmla="*/ 5647691 h 5753325"/>
              <a:gd name="connsiteX86" fmla="*/ 1809461 w 6530408"/>
              <a:gd name="connsiteY86" fmla="*/ 5648628 h 5753325"/>
              <a:gd name="connsiteX87" fmla="*/ 1745150 w 6530408"/>
              <a:gd name="connsiteY87" fmla="*/ 5693879 h 5753325"/>
              <a:gd name="connsiteX88" fmla="*/ 1713375 w 6530408"/>
              <a:gd name="connsiteY88" fmla="*/ 5684672 h 5753325"/>
              <a:gd name="connsiteX89" fmla="*/ 1707808 w 6530408"/>
              <a:gd name="connsiteY89" fmla="*/ 5682611 h 5753325"/>
              <a:gd name="connsiteX90" fmla="*/ 1679313 w 6530408"/>
              <a:gd name="connsiteY90" fmla="*/ 5672360 h 5753325"/>
              <a:gd name="connsiteX91" fmla="*/ 1646933 w 6530408"/>
              <a:gd name="connsiteY91" fmla="*/ 5666227 h 5753325"/>
              <a:gd name="connsiteX92" fmla="*/ 1610055 w 6530408"/>
              <a:gd name="connsiteY92" fmla="*/ 5673643 h 5753325"/>
              <a:gd name="connsiteX93" fmla="*/ 1437641 w 6530408"/>
              <a:gd name="connsiteY93" fmla="*/ 5723266 h 5753325"/>
              <a:gd name="connsiteX94" fmla="*/ 1332869 w 6530408"/>
              <a:gd name="connsiteY94" fmla="*/ 5744752 h 5753325"/>
              <a:gd name="connsiteX95" fmla="*/ 1290525 w 6530408"/>
              <a:gd name="connsiteY95" fmla="*/ 5740036 h 5753325"/>
              <a:gd name="connsiteX96" fmla="*/ 1233107 w 6530408"/>
              <a:gd name="connsiteY96" fmla="*/ 5742106 h 5753325"/>
              <a:gd name="connsiteX97" fmla="*/ 1214532 w 6530408"/>
              <a:gd name="connsiteY97" fmla="*/ 5753325 h 5753325"/>
              <a:gd name="connsiteX98" fmla="*/ 1199955 w 6530408"/>
              <a:gd name="connsiteY98" fmla="*/ 5744831 h 5753325"/>
              <a:gd name="connsiteX99" fmla="*/ 1162337 w 6530408"/>
              <a:gd name="connsiteY99" fmla="*/ 5738048 h 5753325"/>
              <a:gd name="connsiteX100" fmla="*/ 1053457 w 6530408"/>
              <a:gd name="connsiteY100" fmla="*/ 5688676 h 5753325"/>
              <a:gd name="connsiteX101" fmla="*/ 1025798 w 6530408"/>
              <a:gd name="connsiteY101" fmla="*/ 5673166 h 5753325"/>
              <a:gd name="connsiteX102" fmla="*/ 947900 w 6530408"/>
              <a:gd name="connsiteY102" fmla="*/ 5657848 h 5753325"/>
              <a:gd name="connsiteX103" fmla="*/ 815627 w 6530408"/>
              <a:gd name="connsiteY103" fmla="*/ 5642557 h 5753325"/>
              <a:gd name="connsiteX104" fmla="*/ 788251 w 6530408"/>
              <a:gd name="connsiteY104" fmla="*/ 5637065 h 5753325"/>
              <a:gd name="connsiteX105" fmla="*/ 767822 w 6530408"/>
              <a:gd name="connsiteY105" fmla="*/ 5623450 h 5753325"/>
              <a:gd name="connsiteX106" fmla="*/ 765791 w 6530408"/>
              <a:gd name="connsiteY106" fmla="*/ 5612539 h 5753325"/>
              <a:gd name="connsiteX107" fmla="*/ 751230 w 6530408"/>
              <a:gd name="connsiteY107" fmla="*/ 5608092 h 5753325"/>
              <a:gd name="connsiteX108" fmla="*/ 748008 w 6530408"/>
              <a:gd name="connsiteY108" fmla="*/ 5605052 h 5753325"/>
              <a:gd name="connsiteX109" fmla="*/ 728871 w 6530408"/>
              <a:gd name="connsiteY109" fmla="*/ 5589469 h 5753325"/>
              <a:gd name="connsiteX110" fmla="*/ 671898 w 6530408"/>
              <a:gd name="connsiteY110" fmla="*/ 5602363 h 5753325"/>
              <a:gd name="connsiteX111" fmla="*/ 615065 w 6530408"/>
              <a:gd name="connsiteY111" fmla="*/ 5580257 h 5753325"/>
              <a:gd name="connsiteX112" fmla="*/ 355785 w 6530408"/>
              <a:gd name="connsiteY112" fmla="*/ 5514383 h 5753325"/>
              <a:gd name="connsiteX113" fmla="*/ 102269 w 6530408"/>
              <a:gd name="connsiteY113" fmla="*/ 5524347 h 5753325"/>
              <a:gd name="connsiteX114" fmla="*/ 13160 w 6530408"/>
              <a:gd name="connsiteY114" fmla="*/ 5514159 h 5753325"/>
              <a:gd name="connsiteX115" fmla="*/ 0 w 6530408"/>
              <a:gd name="connsiteY115" fmla="*/ 5511735 h 5753325"/>
              <a:gd name="connsiteX116" fmla="*/ 0 w 6530408"/>
              <a:gd name="connsiteY116" fmla="*/ 0 h 5753325"/>
              <a:gd name="connsiteX0" fmla="*/ 0 w 6506836"/>
              <a:gd name="connsiteY0" fmla="*/ 0 h 5753325"/>
              <a:gd name="connsiteX1" fmla="*/ 6438980 w 6506836"/>
              <a:gd name="connsiteY1" fmla="*/ 0 h 5753325"/>
              <a:gd name="connsiteX2" fmla="*/ 6439047 w 6506836"/>
              <a:gd name="connsiteY2" fmla="*/ 147 h 5753325"/>
              <a:gd name="connsiteX3" fmla="*/ 6443456 w 6506836"/>
              <a:gd name="connsiteY3" fmla="*/ 130105 h 5753325"/>
              <a:gd name="connsiteX4" fmla="*/ 6447632 w 6506836"/>
              <a:gd name="connsiteY4" fmla="*/ 170016 h 5753325"/>
              <a:gd name="connsiteX5" fmla="*/ 6465936 w 6506836"/>
              <a:gd name="connsiteY5" fmla="*/ 274847 h 5753325"/>
              <a:gd name="connsiteX6" fmla="*/ 6506836 w 6506836"/>
              <a:gd name="connsiteY6" fmla="*/ 331778 h 5753325"/>
              <a:gd name="connsiteX7" fmla="*/ 6488360 w 6506836"/>
              <a:gd name="connsiteY7" fmla="*/ 535865 h 5753325"/>
              <a:gd name="connsiteX8" fmla="*/ 6492864 w 6506836"/>
              <a:gd name="connsiteY8" fmla="*/ 615799 h 5753325"/>
              <a:gd name="connsiteX9" fmla="*/ 6459988 w 6506836"/>
              <a:gd name="connsiteY9" fmla="*/ 707628 h 5753325"/>
              <a:gd name="connsiteX10" fmla="*/ 6453989 w 6506836"/>
              <a:gd name="connsiteY10" fmla="*/ 711876 h 5753325"/>
              <a:gd name="connsiteX11" fmla="*/ 6453209 w 6506836"/>
              <a:gd name="connsiteY11" fmla="*/ 719127 h 5753325"/>
              <a:gd name="connsiteX12" fmla="*/ 6457662 w 6506836"/>
              <a:gd name="connsiteY12" fmla="*/ 723331 h 5753325"/>
              <a:gd name="connsiteX13" fmla="*/ 6447445 w 6506836"/>
              <a:gd name="connsiteY13" fmla="*/ 780003 h 5753325"/>
              <a:gd name="connsiteX14" fmla="*/ 6426552 w 6506836"/>
              <a:gd name="connsiteY14" fmla="*/ 845805 h 5753325"/>
              <a:gd name="connsiteX15" fmla="*/ 6434072 w 6506836"/>
              <a:gd name="connsiteY15" fmla="*/ 910733 h 5753325"/>
              <a:gd name="connsiteX16" fmla="*/ 6432570 w 6506836"/>
              <a:gd name="connsiteY16" fmla="*/ 983394 h 5753325"/>
              <a:gd name="connsiteX17" fmla="*/ 6431878 w 6506836"/>
              <a:gd name="connsiteY17" fmla="*/ 1026728 h 5753325"/>
              <a:gd name="connsiteX18" fmla="*/ 6414269 w 6506836"/>
              <a:gd name="connsiteY18" fmla="*/ 1151111 h 5753325"/>
              <a:gd name="connsiteX19" fmla="*/ 6371722 w 6506836"/>
              <a:gd name="connsiteY19" fmla="*/ 1318080 h 5753325"/>
              <a:gd name="connsiteX20" fmla="*/ 6356023 w 6506836"/>
              <a:gd name="connsiteY20" fmla="*/ 1356227 h 5753325"/>
              <a:gd name="connsiteX21" fmla="*/ 6356157 w 6506836"/>
              <a:gd name="connsiteY21" fmla="*/ 1361967 h 5753325"/>
              <a:gd name="connsiteX22" fmla="*/ 6350613 w 6506836"/>
              <a:gd name="connsiteY22" fmla="*/ 1393569 h 5753325"/>
              <a:gd name="connsiteX23" fmla="*/ 6357062 w 6506836"/>
              <a:gd name="connsiteY23" fmla="*/ 1444071 h 5753325"/>
              <a:gd name="connsiteX24" fmla="*/ 6364832 w 6506836"/>
              <a:gd name="connsiteY24" fmla="*/ 1478763 h 5753325"/>
              <a:gd name="connsiteX25" fmla="*/ 6369745 w 6506836"/>
              <a:gd name="connsiteY25" fmla="*/ 1495680 h 5753325"/>
              <a:gd name="connsiteX26" fmla="*/ 6370898 w 6506836"/>
              <a:gd name="connsiteY26" fmla="*/ 1513331 h 5753325"/>
              <a:gd name="connsiteX27" fmla="*/ 6368801 w 6506836"/>
              <a:gd name="connsiteY27" fmla="*/ 1527414 h 5753325"/>
              <a:gd name="connsiteX28" fmla="*/ 6359177 w 6506836"/>
              <a:gd name="connsiteY28" fmla="*/ 1639513 h 5753325"/>
              <a:gd name="connsiteX29" fmla="*/ 6299489 w 6506836"/>
              <a:gd name="connsiteY29" fmla="*/ 1784860 h 5753325"/>
              <a:gd name="connsiteX30" fmla="*/ 6267878 w 6506836"/>
              <a:gd name="connsiteY30" fmla="*/ 1858572 h 5753325"/>
              <a:gd name="connsiteX31" fmla="*/ 6251146 w 6506836"/>
              <a:gd name="connsiteY31" fmla="*/ 1926167 h 5753325"/>
              <a:gd name="connsiteX32" fmla="*/ 6210686 w 6506836"/>
              <a:gd name="connsiteY32" fmla="*/ 2014834 h 5753325"/>
              <a:gd name="connsiteX33" fmla="*/ 6106652 w 6506836"/>
              <a:gd name="connsiteY33" fmla="*/ 2150572 h 5753325"/>
              <a:gd name="connsiteX34" fmla="*/ 6097813 w 6506836"/>
              <a:gd name="connsiteY34" fmla="*/ 2172208 h 5753325"/>
              <a:gd name="connsiteX35" fmla="*/ 6095990 w 6506836"/>
              <a:gd name="connsiteY35" fmla="*/ 2181185 h 5753325"/>
              <a:gd name="connsiteX36" fmla="*/ 6090126 w 6506836"/>
              <a:gd name="connsiteY36" fmla="*/ 2192533 h 5753325"/>
              <a:gd name="connsiteX37" fmla="*/ 6089503 w 6506836"/>
              <a:gd name="connsiteY37" fmla="*/ 2192543 h 5753325"/>
              <a:gd name="connsiteX38" fmla="*/ 6084946 w 6506836"/>
              <a:gd name="connsiteY38" fmla="*/ 2203694 h 5753325"/>
              <a:gd name="connsiteX39" fmla="*/ 5987861 w 6506836"/>
              <a:gd name="connsiteY39" fmla="*/ 2304868 h 5753325"/>
              <a:gd name="connsiteX40" fmla="*/ 5973439 w 6506836"/>
              <a:gd name="connsiteY40" fmla="*/ 2385635 h 5753325"/>
              <a:gd name="connsiteX41" fmla="*/ 5916727 w 6506836"/>
              <a:gd name="connsiteY41" fmla="*/ 2458777 h 5753325"/>
              <a:gd name="connsiteX42" fmla="*/ 5856524 w 6506836"/>
              <a:gd name="connsiteY42" fmla="*/ 2583281 h 5753325"/>
              <a:gd name="connsiteX43" fmla="*/ 5838091 w 6506836"/>
              <a:gd name="connsiteY43" fmla="*/ 2753474 h 5753325"/>
              <a:gd name="connsiteX44" fmla="*/ 5777471 w 6506836"/>
              <a:gd name="connsiteY44" fmla="*/ 2901570 h 5753325"/>
              <a:gd name="connsiteX45" fmla="*/ 5723992 w 6506836"/>
              <a:gd name="connsiteY45" fmla="*/ 2998752 h 5753325"/>
              <a:gd name="connsiteX46" fmla="*/ 5557886 w 6506836"/>
              <a:gd name="connsiteY46" fmla="*/ 3329735 h 5753325"/>
              <a:gd name="connsiteX47" fmla="*/ 5471501 w 6506836"/>
              <a:gd name="connsiteY47" fmla="*/ 3462221 h 5753325"/>
              <a:gd name="connsiteX48" fmla="*/ 5465154 w 6506836"/>
              <a:gd name="connsiteY48" fmla="*/ 3541065 h 5753325"/>
              <a:gd name="connsiteX49" fmla="*/ 5437889 w 6506836"/>
              <a:gd name="connsiteY49" fmla="*/ 3559927 h 5753325"/>
              <a:gd name="connsiteX50" fmla="*/ 5432770 w 6506836"/>
              <a:gd name="connsiteY50" fmla="*/ 3562948 h 5753325"/>
              <a:gd name="connsiteX51" fmla="*/ 5406795 w 6506836"/>
              <a:gd name="connsiteY51" fmla="*/ 3578594 h 5753325"/>
              <a:gd name="connsiteX52" fmla="*/ 5381495 w 6506836"/>
              <a:gd name="connsiteY52" fmla="*/ 3599883 h 5753325"/>
              <a:gd name="connsiteX53" fmla="*/ 5363689 w 6506836"/>
              <a:gd name="connsiteY53" fmla="*/ 3633299 h 5753325"/>
              <a:gd name="connsiteX54" fmla="*/ 5291870 w 6506836"/>
              <a:gd name="connsiteY54" fmla="*/ 3799039 h 5753325"/>
              <a:gd name="connsiteX55" fmla="*/ 5241600 w 6506836"/>
              <a:gd name="connsiteY55" fmla="*/ 3894238 h 5753325"/>
              <a:gd name="connsiteX56" fmla="*/ 5211041 w 6506836"/>
              <a:gd name="connsiteY56" fmla="*/ 3924184 h 5753325"/>
              <a:gd name="connsiteX57" fmla="*/ 5176073 w 6506836"/>
              <a:gd name="connsiteY57" fmla="*/ 3970179 h 5753325"/>
              <a:gd name="connsiteX58" fmla="*/ 5172826 w 6506836"/>
              <a:gd name="connsiteY58" fmla="*/ 3991773 h 5753325"/>
              <a:gd name="connsiteX59" fmla="*/ 5157053 w 6506836"/>
              <a:gd name="connsiteY59" fmla="*/ 3997708 h 5753325"/>
              <a:gd name="connsiteX60" fmla="*/ 5127922 w 6506836"/>
              <a:gd name="connsiteY60" fmla="*/ 4022660 h 5753325"/>
              <a:gd name="connsiteX61" fmla="*/ 5020872 w 6506836"/>
              <a:gd name="connsiteY61" fmla="*/ 4075951 h 5753325"/>
              <a:gd name="connsiteX62" fmla="*/ 4991410 w 6506836"/>
              <a:gd name="connsiteY62" fmla="*/ 4087598 h 5753325"/>
              <a:gd name="connsiteX63" fmla="*/ 4930112 w 6506836"/>
              <a:gd name="connsiteY63" fmla="*/ 4138459 h 5753325"/>
              <a:gd name="connsiteX64" fmla="*/ 4834224 w 6506836"/>
              <a:gd name="connsiteY64" fmla="*/ 4231643 h 5753325"/>
              <a:gd name="connsiteX65" fmla="*/ 4812599 w 6506836"/>
              <a:gd name="connsiteY65" fmla="*/ 4249449 h 5753325"/>
              <a:gd name="connsiteX66" fmla="*/ 4789188 w 6506836"/>
              <a:gd name="connsiteY66" fmla="*/ 4256678 h 5753325"/>
              <a:gd name="connsiteX67" fmla="*/ 4779554 w 6506836"/>
              <a:gd name="connsiteY67" fmla="*/ 4251313 h 5753325"/>
              <a:gd name="connsiteX68" fmla="*/ 4766885 w 6506836"/>
              <a:gd name="connsiteY68" fmla="*/ 4259812 h 5753325"/>
              <a:gd name="connsiteX69" fmla="*/ 4762510 w 6506836"/>
              <a:gd name="connsiteY69" fmla="*/ 4260383 h 5753325"/>
              <a:gd name="connsiteX70" fmla="*/ 4738416 w 6506836"/>
              <a:gd name="connsiteY70" fmla="*/ 4265355 h 5753325"/>
              <a:gd name="connsiteX71" fmla="*/ 4712007 w 6506836"/>
              <a:gd name="connsiteY71" fmla="*/ 4317892 h 5753325"/>
              <a:gd name="connsiteX72" fmla="*/ 4658930 w 6506836"/>
              <a:gd name="connsiteY72" fmla="*/ 4348041 h 5753325"/>
              <a:gd name="connsiteX73" fmla="*/ 4443526 w 6506836"/>
              <a:gd name="connsiteY73" fmla="*/ 4507851 h 5753325"/>
              <a:gd name="connsiteX74" fmla="*/ 4289766 w 6506836"/>
              <a:gd name="connsiteY74" fmla="*/ 4711450 h 5753325"/>
              <a:gd name="connsiteX75" fmla="*/ 4150870 w 6506836"/>
              <a:gd name="connsiteY75" fmla="*/ 4818480 h 5753325"/>
              <a:gd name="connsiteX76" fmla="*/ 4006639 w 6506836"/>
              <a:gd name="connsiteY76" fmla="*/ 4933815 h 5753325"/>
              <a:gd name="connsiteX77" fmla="*/ 3298210 w 6506836"/>
              <a:gd name="connsiteY77" fmla="*/ 5070790 h 5753325"/>
              <a:gd name="connsiteX78" fmla="*/ 2947678 w 6506836"/>
              <a:gd name="connsiteY78" fmla="*/ 5117869 h 5753325"/>
              <a:gd name="connsiteX79" fmla="*/ 2822169 w 6506836"/>
              <a:gd name="connsiteY79" fmla="*/ 5129396 h 5753325"/>
              <a:gd name="connsiteX80" fmla="*/ 2538773 w 6506836"/>
              <a:gd name="connsiteY80" fmla="*/ 5313397 h 5753325"/>
              <a:gd name="connsiteX81" fmla="*/ 2014500 w 6506836"/>
              <a:gd name="connsiteY81" fmla="*/ 5519744 h 5753325"/>
              <a:gd name="connsiteX82" fmla="*/ 1934391 w 6506836"/>
              <a:gd name="connsiteY82" fmla="*/ 5591335 h 5753325"/>
              <a:gd name="connsiteX83" fmla="*/ 1892550 w 6506836"/>
              <a:gd name="connsiteY83" fmla="*/ 5649708 h 5753325"/>
              <a:gd name="connsiteX84" fmla="*/ 1854769 w 6506836"/>
              <a:gd name="connsiteY84" fmla="*/ 5647691 h 5753325"/>
              <a:gd name="connsiteX85" fmla="*/ 1809461 w 6506836"/>
              <a:gd name="connsiteY85" fmla="*/ 5648628 h 5753325"/>
              <a:gd name="connsiteX86" fmla="*/ 1745150 w 6506836"/>
              <a:gd name="connsiteY86" fmla="*/ 5693879 h 5753325"/>
              <a:gd name="connsiteX87" fmla="*/ 1713375 w 6506836"/>
              <a:gd name="connsiteY87" fmla="*/ 5684672 h 5753325"/>
              <a:gd name="connsiteX88" fmla="*/ 1707808 w 6506836"/>
              <a:gd name="connsiteY88" fmla="*/ 5682611 h 5753325"/>
              <a:gd name="connsiteX89" fmla="*/ 1679313 w 6506836"/>
              <a:gd name="connsiteY89" fmla="*/ 5672360 h 5753325"/>
              <a:gd name="connsiteX90" fmla="*/ 1646933 w 6506836"/>
              <a:gd name="connsiteY90" fmla="*/ 5666227 h 5753325"/>
              <a:gd name="connsiteX91" fmla="*/ 1610055 w 6506836"/>
              <a:gd name="connsiteY91" fmla="*/ 5673643 h 5753325"/>
              <a:gd name="connsiteX92" fmla="*/ 1437641 w 6506836"/>
              <a:gd name="connsiteY92" fmla="*/ 5723266 h 5753325"/>
              <a:gd name="connsiteX93" fmla="*/ 1332869 w 6506836"/>
              <a:gd name="connsiteY93" fmla="*/ 5744752 h 5753325"/>
              <a:gd name="connsiteX94" fmla="*/ 1290525 w 6506836"/>
              <a:gd name="connsiteY94" fmla="*/ 5740036 h 5753325"/>
              <a:gd name="connsiteX95" fmla="*/ 1233107 w 6506836"/>
              <a:gd name="connsiteY95" fmla="*/ 5742106 h 5753325"/>
              <a:gd name="connsiteX96" fmla="*/ 1214532 w 6506836"/>
              <a:gd name="connsiteY96" fmla="*/ 5753325 h 5753325"/>
              <a:gd name="connsiteX97" fmla="*/ 1199955 w 6506836"/>
              <a:gd name="connsiteY97" fmla="*/ 5744831 h 5753325"/>
              <a:gd name="connsiteX98" fmla="*/ 1162337 w 6506836"/>
              <a:gd name="connsiteY98" fmla="*/ 5738048 h 5753325"/>
              <a:gd name="connsiteX99" fmla="*/ 1053457 w 6506836"/>
              <a:gd name="connsiteY99" fmla="*/ 5688676 h 5753325"/>
              <a:gd name="connsiteX100" fmla="*/ 1025798 w 6506836"/>
              <a:gd name="connsiteY100" fmla="*/ 5673166 h 5753325"/>
              <a:gd name="connsiteX101" fmla="*/ 947900 w 6506836"/>
              <a:gd name="connsiteY101" fmla="*/ 5657848 h 5753325"/>
              <a:gd name="connsiteX102" fmla="*/ 815627 w 6506836"/>
              <a:gd name="connsiteY102" fmla="*/ 5642557 h 5753325"/>
              <a:gd name="connsiteX103" fmla="*/ 788251 w 6506836"/>
              <a:gd name="connsiteY103" fmla="*/ 5637065 h 5753325"/>
              <a:gd name="connsiteX104" fmla="*/ 767822 w 6506836"/>
              <a:gd name="connsiteY104" fmla="*/ 5623450 h 5753325"/>
              <a:gd name="connsiteX105" fmla="*/ 765791 w 6506836"/>
              <a:gd name="connsiteY105" fmla="*/ 5612539 h 5753325"/>
              <a:gd name="connsiteX106" fmla="*/ 751230 w 6506836"/>
              <a:gd name="connsiteY106" fmla="*/ 5608092 h 5753325"/>
              <a:gd name="connsiteX107" fmla="*/ 748008 w 6506836"/>
              <a:gd name="connsiteY107" fmla="*/ 5605052 h 5753325"/>
              <a:gd name="connsiteX108" fmla="*/ 728871 w 6506836"/>
              <a:gd name="connsiteY108" fmla="*/ 5589469 h 5753325"/>
              <a:gd name="connsiteX109" fmla="*/ 671898 w 6506836"/>
              <a:gd name="connsiteY109" fmla="*/ 5602363 h 5753325"/>
              <a:gd name="connsiteX110" fmla="*/ 615065 w 6506836"/>
              <a:gd name="connsiteY110" fmla="*/ 5580257 h 5753325"/>
              <a:gd name="connsiteX111" fmla="*/ 355785 w 6506836"/>
              <a:gd name="connsiteY111" fmla="*/ 5514383 h 5753325"/>
              <a:gd name="connsiteX112" fmla="*/ 102269 w 6506836"/>
              <a:gd name="connsiteY112" fmla="*/ 5524347 h 5753325"/>
              <a:gd name="connsiteX113" fmla="*/ 13160 w 6506836"/>
              <a:gd name="connsiteY113" fmla="*/ 5514159 h 5753325"/>
              <a:gd name="connsiteX114" fmla="*/ 0 w 6506836"/>
              <a:gd name="connsiteY114" fmla="*/ 5511735 h 5753325"/>
              <a:gd name="connsiteX115" fmla="*/ 0 w 6506836"/>
              <a:gd name="connsiteY115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465936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375685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62955"/>
              <a:gd name="connsiteY0" fmla="*/ 0 h 5753325"/>
              <a:gd name="connsiteX1" fmla="*/ 6438980 w 6462955"/>
              <a:gd name="connsiteY1" fmla="*/ 0 h 5753325"/>
              <a:gd name="connsiteX2" fmla="*/ 6439047 w 6462955"/>
              <a:gd name="connsiteY2" fmla="*/ 147 h 5753325"/>
              <a:gd name="connsiteX3" fmla="*/ 6443456 w 6462955"/>
              <a:gd name="connsiteY3" fmla="*/ 130105 h 5753325"/>
              <a:gd name="connsiteX4" fmla="*/ 6447632 w 6462955"/>
              <a:gd name="connsiteY4" fmla="*/ 170016 h 5753325"/>
              <a:gd name="connsiteX5" fmla="*/ 6396598 w 6462955"/>
              <a:gd name="connsiteY5" fmla="*/ 274847 h 5753325"/>
              <a:gd name="connsiteX6" fmla="*/ 6375685 w 6462955"/>
              <a:gd name="connsiteY6" fmla="*/ 535865 h 5753325"/>
              <a:gd name="connsiteX7" fmla="*/ 6354187 w 6462955"/>
              <a:gd name="connsiteY7" fmla="*/ 615799 h 5753325"/>
              <a:gd name="connsiteX8" fmla="*/ 6459988 w 6462955"/>
              <a:gd name="connsiteY8" fmla="*/ 707628 h 5753325"/>
              <a:gd name="connsiteX9" fmla="*/ 6453989 w 6462955"/>
              <a:gd name="connsiteY9" fmla="*/ 711876 h 5753325"/>
              <a:gd name="connsiteX10" fmla="*/ 6453209 w 6462955"/>
              <a:gd name="connsiteY10" fmla="*/ 719127 h 5753325"/>
              <a:gd name="connsiteX11" fmla="*/ 6457662 w 6462955"/>
              <a:gd name="connsiteY11" fmla="*/ 723331 h 5753325"/>
              <a:gd name="connsiteX12" fmla="*/ 6447445 w 6462955"/>
              <a:gd name="connsiteY12" fmla="*/ 780003 h 5753325"/>
              <a:gd name="connsiteX13" fmla="*/ 6426552 w 6462955"/>
              <a:gd name="connsiteY13" fmla="*/ 845805 h 5753325"/>
              <a:gd name="connsiteX14" fmla="*/ 6434072 w 6462955"/>
              <a:gd name="connsiteY14" fmla="*/ 910733 h 5753325"/>
              <a:gd name="connsiteX15" fmla="*/ 6432570 w 6462955"/>
              <a:gd name="connsiteY15" fmla="*/ 983394 h 5753325"/>
              <a:gd name="connsiteX16" fmla="*/ 6431878 w 6462955"/>
              <a:gd name="connsiteY16" fmla="*/ 1026728 h 5753325"/>
              <a:gd name="connsiteX17" fmla="*/ 6414269 w 6462955"/>
              <a:gd name="connsiteY17" fmla="*/ 1151111 h 5753325"/>
              <a:gd name="connsiteX18" fmla="*/ 6371722 w 6462955"/>
              <a:gd name="connsiteY18" fmla="*/ 1318080 h 5753325"/>
              <a:gd name="connsiteX19" fmla="*/ 6356023 w 6462955"/>
              <a:gd name="connsiteY19" fmla="*/ 1356227 h 5753325"/>
              <a:gd name="connsiteX20" fmla="*/ 6356157 w 6462955"/>
              <a:gd name="connsiteY20" fmla="*/ 1361967 h 5753325"/>
              <a:gd name="connsiteX21" fmla="*/ 6350613 w 6462955"/>
              <a:gd name="connsiteY21" fmla="*/ 1393569 h 5753325"/>
              <a:gd name="connsiteX22" fmla="*/ 6357062 w 6462955"/>
              <a:gd name="connsiteY22" fmla="*/ 1444071 h 5753325"/>
              <a:gd name="connsiteX23" fmla="*/ 6364832 w 6462955"/>
              <a:gd name="connsiteY23" fmla="*/ 1478763 h 5753325"/>
              <a:gd name="connsiteX24" fmla="*/ 6369745 w 6462955"/>
              <a:gd name="connsiteY24" fmla="*/ 1495680 h 5753325"/>
              <a:gd name="connsiteX25" fmla="*/ 6370898 w 6462955"/>
              <a:gd name="connsiteY25" fmla="*/ 1513331 h 5753325"/>
              <a:gd name="connsiteX26" fmla="*/ 6368801 w 6462955"/>
              <a:gd name="connsiteY26" fmla="*/ 1527414 h 5753325"/>
              <a:gd name="connsiteX27" fmla="*/ 6359177 w 6462955"/>
              <a:gd name="connsiteY27" fmla="*/ 1639513 h 5753325"/>
              <a:gd name="connsiteX28" fmla="*/ 6299489 w 6462955"/>
              <a:gd name="connsiteY28" fmla="*/ 1784860 h 5753325"/>
              <a:gd name="connsiteX29" fmla="*/ 6267878 w 6462955"/>
              <a:gd name="connsiteY29" fmla="*/ 1858572 h 5753325"/>
              <a:gd name="connsiteX30" fmla="*/ 6251146 w 6462955"/>
              <a:gd name="connsiteY30" fmla="*/ 1926167 h 5753325"/>
              <a:gd name="connsiteX31" fmla="*/ 6210686 w 6462955"/>
              <a:gd name="connsiteY31" fmla="*/ 2014834 h 5753325"/>
              <a:gd name="connsiteX32" fmla="*/ 6106652 w 6462955"/>
              <a:gd name="connsiteY32" fmla="*/ 2150572 h 5753325"/>
              <a:gd name="connsiteX33" fmla="*/ 6097813 w 6462955"/>
              <a:gd name="connsiteY33" fmla="*/ 2172208 h 5753325"/>
              <a:gd name="connsiteX34" fmla="*/ 6095990 w 6462955"/>
              <a:gd name="connsiteY34" fmla="*/ 2181185 h 5753325"/>
              <a:gd name="connsiteX35" fmla="*/ 6090126 w 6462955"/>
              <a:gd name="connsiteY35" fmla="*/ 2192533 h 5753325"/>
              <a:gd name="connsiteX36" fmla="*/ 6089503 w 6462955"/>
              <a:gd name="connsiteY36" fmla="*/ 2192543 h 5753325"/>
              <a:gd name="connsiteX37" fmla="*/ 6084946 w 6462955"/>
              <a:gd name="connsiteY37" fmla="*/ 2203694 h 5753325"/>
              <a:gd name="connsiteX38" fmla="*/ 5987861 w 6462955"/>
              <a:gd name="connsiteY38" fmla="*/ 2304868 h 5753325"/>
              <a:gd name="connsiteX39" fmla="*/ 5973439 w 6462955"/>
              <a:gd name="connsiteY39" fmla="*/ 2385635 h 5753325"/>
              <a:gd name="connsiteX40" fmla="*/ 5916727 w 6462955"/>
              <a:gd name="connsiteY40" fmla="*/ 2458777 h 5753325"/>
              <a:gd name="connsiteX41" fmla="*/ 5856524 w 6462955"/>
              <a:gd name="connsiteY41" fmla="*/ 2583281 h 5753325"/>
              <a:gd name="connsiteX42" fmla="*/ 5838091 w 6462955"/>
              <a:gd name="connsiteY42" fmla="*/ 2753474 h 5753325"/>
              <a:gd name="connsiteX43" fmla="*/ 5777471 w 6462955"/>
              <a:gd name="connsiteY43" fmla="*/ 2901570 h 5753325"/>
              <a:gd name="connsiteX44" fmla="*/ 5723992 w 6462955"/>
              <a:gd name="connsiteY44" fmla="*/ 2998752 h 5753325"/>
              <a:gd name="connsiteX45" fmla="*/ 5557886 w 6462955"/>
              <a:gd name="connsiteY45" fmla="*/ 3329735 h 5753325"/>
              <a:gd name="connsiteX46" fmla="*/ 5471501 w 6462955"/>
              <a:gd name="connsiteY46" fmla="*/ 3462221 h 5753325"/>
              <a:gd name="connsiteX47" fmla="*/ 5465154 w 6462955"/>
              <a:gd name="connsiteY47" fmla="*/ 3541065 h 5753325"/>
              <a:gd name="connsiteX48" fmla="*/ 5437889 w 6462955"/>
              <a:gd name="connsiteY48" fmla="*/ 3559927 h 5753325"/>
              <a:gd name="connsiteX49" fmla="*/ 5432770 w 6462955"/>
              <a:gd name="connsiteY49" fmla="*/ 3562948 h 5753325"/>
              <a:gd name="connsiteX50" fmla="*/ 5406795 w 6462955"/>
              <a:gd name="connsiteY50" fmla="*/ 3578594 h 5753325"/>
              <a:gd name="connsiteX51" fmla="*/ 5381495 w 6462955"/>
              <a:gd name="connsiteY51" fmla="*/ 3599883 h 5753325"/>
              <a:gd name="connsiteX52" fmla="*/ 5363689 w 6462955"/>
              <a:gd name="connsiteY52" fmla="*/ 3633299 h 5753325"/>
              <a:gd name="connsiteX53" fmla="*/ 5291870 w 6462955"/>
              <a:gd name="connsiteY53" fmla="*/ 3799039 h 5753325"/>
              <a:gd name="connsiteX54" fmla="*/ 5241600 w 6462955"/>
              <a:gd name="connsiteY54" fmla="*/ 3894238 h 5753325"/>
              <a:gd name="connsiteX55" fmla="*/ 5211041 w 6462955"/>
              <a:gd name="connsiteY55" fmla="*/ 3924184 h 5753325"/>
              <a:gd name="connsiteX56" fmla="*/ 5176073 w 6462955"/>
              <a:gd name="connsiteY56" fmla="*/ 3970179 h 5753325"/>
              <a:gd name="connsiteX57" fmla="*/ 5172826 w 6462955"/>
              <a:gd name="connsiteY57" fmla="*/ 3991773 h 5753325"/>
              <a:gd name="connsiteX58" fmla="*/ 5157053 w 6462955"/>
              <a:gd name="connsiteY58" fmla="*/ 3997708 h 5753325"/>
              <a:gd name="connsiteX59" fmla="*/ 5127922 w 6462955"/>
              <a:gd name="connsiteY59" fmla="*/ 4022660 h 5753325"/>
              <a:gd name="connsiteX60" fmla="*/ 5020872 w 6462955"/>
              <a:gd name="connsiteY60" fmla="*/ 4075951 h 5753325"/>
              <a:gd name="connsiteX61" fmla="*/ 4991410 w 6462955"/>
              <a:gd name="connsiteY61" fmla="*/ 4087598 h 5753325"/>
              <a:gd name="connsiteX62" fmla="*/ 4930112 w 6462955"/>
              <a:gd name="connsiteY62" fmla="*/ 4138459 h 5753325"/>
              <a:gd name="connsiteX63" fmla="*/ 4834224 w 6462955"/>
              <a:gd name="connsiteY63" fmla="*/ 4231643 h 5753325"/>
              <a:gd name="connsiteX64" fmla="*/ 4812599 w 6462955"/>
              <a:gd name="connsiteY64" fmla="*/ 4249449 h 5753325"/>
              <a:gd name="connsiteX65" fmla="*/ 4789188 w 6462955"/>
              <a:gd name="connsiteY65" fmla="*/ 4256678 h 5753325"/>
              <a:gd name="connsiteX66" fmla="*/ 4779554 w 6462955"/>
              <a:gd name="connsiteY66" fmla="*/ 4251313 h 5753325"/>
              <a:gd name="connsiteX67" fmla="*/ 4766885 w 6462955"/>
              <a:gd name="connsiteY67" fmla="*/ 4259812 h 5753325"/>
              <a:gd name="connsiteX68" fmla="*/ 4762510 w 6462955"/>
              <a:gd name="connsiteY68" fmla="*/ 4260383 h 5753325"/>
              <a:gd name="connsiteX69" fmla="*/ 4738416 w 6462955"/>
              <a:gd name="connsiteY69" fmla="*/ 4265355 h 5753325"/>
              <a:gd name="connsiteX70" fmla="*/ 4712007 w 6462955"/>
              <a:gd name="connsiteY70" fmla="*/ 4317892 h 5753325"/>
              <a:gd name="connsiteX71" fmla="*/ 4658930 w 6462955"/>
              <a:gd name="connsiteY71" fmla="*/ 4348041 h 5753325"/>
              <a:gd name="connsiteX72" fmla="*/ 4443526 w 6462955"/>
              <a:gd name="connsiteY72" fmla="*/ 4507851 h 5753325"/>
              <a:gd name="connsiteX73" fmla="*/ 4289766 w 6462955"/>
              <a:gd name="connsiteY73" fmla="*/ 4711450 h 5753325"/>
              <a:gd name="connsiteX74" fmla="*/ 4150870 w 6462955"/>
              <a:gd name="connsiteY74" fmla="*/ 4818480 h 5753325"/>
              <a:gd name="connsiteX75" fmla="*/ 4006639 w 6462955"/>
              <a:gd name="connsiteY75" fmla="*/ 4933815 h 5753325"/>
              <a:gd name="connsiteX76" fmla="*/ 3298210 w 6462955"/>
              <a:gd name="connsiteY76" fmla="*/ 5070790 h 5753325"/>
              <a:gd name="connsiteX77" fmla="*/ 2947678 w 6462955"/>
              <a:gd name="connsiteY77" fmla="*/ 5117869 h 5753325"/>
              <a:gd name="connsiteX78" fmla="*/ 2822169 w 6462955"/>
              <a:gd name="connsiteY78" fmla="*/ 5129396 h 5753325"/>
              <a:gd name="connsiteX79" fmla="*/ 2538773 w 6462955"/>
              <a:gd name="connsiteY79" fmla="*/ 5313397 h 5753325"/>
              <a:gd name="connsiteX80" fmla="*/ 2014500 w 6462955"/>
              <a:gd name="connsiteY80" fmla="*/ 5519744 h 5753325"/>
              <a:gd name="connsiteX81" fmla="*/ 1934391 w 6462955"/>
              <a:gd name="connsiteY81" fmla="*/ 5591335 h 5753325"/>
              <a:gd name="connsiteX82" fmla="*/ 1892550 w 6462955"/>
              <a:gd name="connsiteY82" fmla="*/ 5649708 h 5753325"/>
              <a:gd name="connsiteX83" fmla="*/ 1854769 w 6462955"/>
              <a:gd name="connsiteY83" fmla="*/ 5647691 h 5753325"/>
              <a:gd name="connsiteX84" fmla="*/ 1809461 w 6462955"/>
              <a:gd name="connsiteY84" fmla="*/ 5648628 h 5753325"/>
              <a:gd name="connsiteX85" fmla="*/ 1745150 w 6462955"/>
              <a:gd name="connsiteY85" fmla="*/ 5693879 h 5753325"/>
              <a:gd name="connsiteX86" fmla="*/ 1713375 w 6462955"/>
              <a:gd name="connsiteY86" fmla="*/ 5684672 h 5753325"/>
              <a:gd name="connsiteX87" fmla="*/ 1707808 w 6462955"/>
              <a:gd name="connsiteY87" fmla="*/ 5682611 h 5753325"/>
              <a:gd name="connsiteX88" fmla="*/ 1679313 w 6462955"/>
              <a:gd name="connsiteY88" fmla="*/ 5672360 h 5753325"/>
              <a:gd name="connsiteX89" fmla="*/ 1646933 w 6462955"/>
              <a:gd name="connsiteY89" fmla="*/ 5666227 h 5753325"/>
              <a:gd name="connsiteX90" fmla="*/ 1610055 w 6462955"/>
              <a:gd name="connsiteY90" fmla="*/ 5673643 h 5753325"/>
              <a:gd name="connsiteX91" fmla="*/ 1437641 w 6462955"/>
              <a:gd name="connsiteY91" fmla="*/ 5723266 h 5753325"/>
              <a:gd name="connsiteX92" fmla="*/ 1332869 w 6462955"/>
              <a:gd name="connsiteY92" fmla="*/ 5744752 h 5753325"/>
              <a:gd name="connsiteX93" fmla="*/ 1290525 w 6462955"/>
              <a:gd name="connsiteY93" fmla="*/ 5740036 h 5753325"/>
              <a:gd name="connsiteX94" fmla="*/ 1233107 w 6462955"/>
              <a:gd name="connsiteY94" fmla="*/ 5742106 h 5753325"/>
              <a:gd name="connsiteX95" fmla="*/ 1214532 w 6462955"/>
              <a:gd name="connsiteY95" fmla="*/ 5753325 h 5753325"/>
              <a:gd name="connsiteX96" fmla="*/ 1199955 w 6462955"/>
              <a:gd name="connsiteY96" fmla="*/ 5744831 h 5753325"/>
              <a:gd name="connsiteX97" fmla="*/ 1162337 w 6462955"/>
              <a:gd name="connsiteY97" fmla="*/ 5738048 h 5753325"/>
              <a:gd name="connsiteX98" fmla="*/ 1053457 w 6462955"/>
              <a:gd name="connsiteY98" fmla="*/ 5688676 h 5753325"/>
              <a:gd name="connsiteX99" fmla="*/ 1025798 w 6462955"/>
              <a:gd name="connsiteY99" fmla="*/ 5673166 h 5753325"/>
              <a:gd name="connsiteX100" fmla="*/ 947900 w 6462955"/>
              <a:gd name="connsiteY100" fmla="*/ 5657848 h 5753325"/>
              <a:gd name="connsiteX101" fmla="*/ 815627 w 6462955"/>
              <a:gd name="connsiteY101" fmla="*/ 5642557 h 5753325"/>
              <a:gd name="connsiteX102" fmla="*/ 788251 w 6462955"/>
              <a:gd name="connsiteY102" fmla="*/ 5637065 h 5753325"/>
              <a:gd name="connsiteX103" fmla="*/ 767822 w 6462955"/>
              <a:gd name="connsiteY103" fmla="*/ 5623450 h 5753325"/>
              <a:gd name="connsiteX104" fmla="*/ 765791 w 6462955"/>
              <a:gd name="connsiteY104" fmla="*/ 5612539 h 5753325"/>
              <a:gd name="connsiteX105" fmla="*/ 751230 w 6462955"/>
              <a:gd name="connsiteY105" fmla="*/ 5608092 h 5753325"/>
              <a:gd name="connsiteX106" fmla="*/ 748008 w 6462955"/>
              <a:gd name="connsiteY106" fmla="*/ 5605052 h 5753325"/>
              <a:gd name="connsiteX107" fmla="*/ 728871 w 6462955"/>
              <a:gd name="connsiteY107" fmla="*/ 5589469 h 5753325"/>
              <a:gd name="connsiteX108" fmla="*/ 671898 w 6462955"/>
              <a:gd name="connsiteY108" fmla="*/ 5602363 h 5753325"/>
              <a:gd name="connsiteX109" fmla="*/ 615065 w 6462955"/>
              <a:gd name="connsiteY109" fmla="*/ 5580257 h 5753325"/>
              <a:gd name="connsiteX110" fmla="*/ 355785 w 6462955"/>
              <a:gd name="connsiteY110" fmla="*/ 5514383 h 5753325"/>
              <a:gd name="connsiteX111" fmla="*/ 102269 w 6462955"/>
              <a:gd name="connsiteY111" fmla="*/ 5524347 h 5753325"/>
              <a:gd name="connsiteX112" fmla="*/ 13160 w 6462955"/>
              <a:gd name="connsiteY112" fmla="*/ 5514159 h 5753325"/>
              <a:gd name="connsiteX113" fmla="*/ 0 w 6462955"/>
              <a:gd name="connsiteY113" fmla="*/ 5511735 h 5753325"/>
              <a:gd name="connsiteX114" fmla="*/ 0 w 6462955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453209 w 6459988"/>
              <a:gd name="connsiteY10" fmla="*/ 719127 h 5753325"/>
              <a:gd name="connsiteX11" fmla="*/ 6344988 w 6459988"/>
              <a:gd name="connsiteY11" fmla="*/ 697330 h 5753325"/>
              <a:gd name="connsiteX12" fmla="*/ 6447445 w 6459988"/>
              <a:gd name="connsiteY12" fmla="*/ 780003 h 5753325"/>
              <a:gd name="connsiteX13" fmla="*/ 6426552 w 6459988"/>
              <a:gd name="connsiteY13" fmla="*/ 845805 h 5753325"/>
              <a:gd name="connsiteX14" fmla="*/ 6434072 w 6459988"/>
              <a:gd name="connsiteY14" fmla="*/ 910733 h 5753325"/>
              <a:gd name="connsiteX15" fmla="*/ 6432570 w 6459988"/>
              <a:gd name="connsiteY15" fmla="*/ 983394 h 5753325"/>
              <a:gd name="connsiteX16" fmla="*/ 6431878 w 6459988"/>
              <a:gd name="connsiteY16" fmla="*/ 1026728 h 5753325"/>
              <a:gd name="connsiteX17" fmla="*/ 6414269 w 6459988"/>
              <a:gd name="connsiteY17" fmla="*/ 1151111 h 5753325"/>
              <a:gd name="connsiteX18" fmla="*/ 6371722 w 6459988"/>
              <a:gd name="connsiteY18" fmla="*/ 1318080 h 5753325"/>
              <a:gd name="connsiteX19" fmla="*/ 6356023 w 6459988"/>
              <a:gd name="connsiteY19" fmla="*/ 1356227 h 5753325"/>
              <a:gd name="connsiteX20" fmla="*/ 6356157 w 6459988"/>
              <a:gd name="connsiteY20" fmla="*/ 1361967 h 5753325"/>
              <a:gd name="connsiteX21" fmla="*/ 6350613 w 6459988"/>
              <a:gd name="connsiteY21" fmla="*/ 1393569 h 5753325"/>
              <a:gd name="connsiteX22" fmla="*/ 6357062 w 6459988"/>
              <a:gd name="connsiteY22" fmla="*/ 1444071 h 5753325"/>
              <a:gd name="connsiteX23" fmla="*/ 6364832 w 6459988"/>
              <a:gd name="connsiteY23" fmla="*/ 1478763 h 5753325"/>
              <a:gd name="connsiteX24" fmla="*/ 6369745 w 6459988"/>
              <a:gd name="connsiteY24" fmla="*/ 1495680 h 5753325"/>
              <a:gd name="connsiteX25" fmla="*/ 6370898 w 6459988"/>
              <a:gd name="connsiteY25" fmla="*/ 1513331 h 5753325"/>
              <a:gd name="connsiteX26" fmla="*/ 6368801 w 6459988"/>
              <a:gd name="connsiteY26" fmla="*/ 1527414 h 5753325"/>
              <a:gd name="connsiteX27" fmla="*/ 6359177 w 6459988"/>
              <a:gd name="connsiteY27" fmla="*/ 1639513 h 5753325"/>
              <a:gd name="connsiteX28" fmla="*/ 6299489 w 6459988"/>
              <a:gd name="connsiteY28" fmla="*/ 1784860 h 5753325"/>
              <a:gd name="connsiteX29" fmla="*/ 6267878 w 6459988"/>
              <a:gd name="connsiteY29" fmla="*/ 1858572 h 5753325"/>
              <a:gd name="connsiteX30" fmla="*/ 6251146 w 6459988"/>
              <a:gd name="connsiteY30" fmla="*/ 1926167 h 5753325"/>
              <a:gd name="connsiteX31" fmla="*/ 6210686 w 6459988"/>
              <a:gd name="connsiteY31" fmla="*/ 2014834 h 5753325"/>
              <a:gd name="connsiteX32" fmla="*/ 6106652 w 6459988"/>
              <a:gd name="connsiteY32" fmla="*/ 2150572 h 5753325"/>
              <a:gd name="connsiteX33" fmla="*/ 6097813 w 6459988"/>
              <a:gd name="connsiteY33" fmla="*/ 2172208 h 5753325"/>
              <a:gd name="connsiteX34" fmla="*/ 6095990 w 6459988"/>
              <a:gd name="connsiteY34" fmla="*/ 2181185 h 5753325"/>
              <a:gd name="connsiteX35" fmla="*/ 6090126 w 6459988"/>
              <a:gd name="connsiteY35" fmla="*/ 2192533 h 5753325"/>
              <a:gd name="connsiteX36" fmla="*/ 6089503 w 6459988"/>
              <a:gd name="connsiteY36" fmla="*/ 2192543 h 5753325"/>
              <a:gd name="connsiteX37" fmla="*/ 6084946 w 6459988"/>
              <a:gd name="connsiteY37" fmla="*/ 2203694 h 5753325"/>
              <a:gd name="connsiteX38" fmla="*/ 5987861 w 6459988"/>
              <a:gd name="connsiteY38" fmla="*/ 2304868 h 5753325"/>
              <a:gd name="connsiteX39" fmla="*/ 5973439 w 6459988"/>
              <a:gd name="connsiteY39" fmla="*/ 2385635 h 5753325"/>
              <a:gd name="connsiteX40" fmla="*/ 5916727 w 6459988"/>
              <a:gd name="connsiteY40" fmla="*/ 2458777 h 5753325"/>
              <a:gd name="connsiteX41" fmla="*/ 5856524 w 6459988"/>
              <a:gd name="connsiteY41" fmla="*/ 2583281 h 5753325"/>
              <a:gd name="connsiteX42" fmla="*/ 5838091 w 6459988"/>
              <a:gd name="connsiteY42" fmla="*/ 2753474 h 5753325"/>
              <a:gd name="connsiteX43" fmla="*/ 5777471 w 6459988"/>
              <a:gd name="connsiteY43" fmla="*/ 2901570 h 5753325"/>
              <a:gd name="connsiteX44" fmla="*/ 5723992 w 6459988"/>
              <a:gd name="connsiteY44" fmla="*/ 2998752 h 5753325"/>
              <a:gd name="connsiteX45" fmla="*/ 5557886 w 6459988"/>
              <a:gd name="connsiteY45" fmla="*/ 3329735 h 5753325"/>
              <a:gd name="connsiteX46" fmla="*/ 5471501 w 6459988"/>
              <a:gd name="connsiteY46" fmla="*/ 3462221 h 5753325"/>
              <a:gd name="connsiteX47" fmla="*/ 5465154 w 6459988"/>
              <a:gd name="connsiteY47" fmla="*/ 3541065 h 5753325"/>
              <a:gd name="connsiteX48" fmla="*/ 5437889 w 6459988"/>
              <a:gd name="connsiteY48" fmla="*/ 3559927 h 5753325"/>
              <a:gd name="connsiteX49" fmla="*/ 5432770 w 6459988"/>
              <a:gd name="connsiteY49" fmla="*/ 3562948 h 5753325"/>
              <a:gd name="connsiteX50" fmla="*/ 5406795 w 6459988"/>
              <a:gd name="connsiteY50" fmla="*/ 3578594 h 5753325"/>
              <a:gd name="connsiteX51" fmla="*/ 5381495 w 6459988"/>
              <a:gd name="connsiteY51" fmla="*/ 3599883 h 5753325"/>
              <a:gd name="connsiteX52" fmla="*/ 5363689 w 6459988"/>
              <a:gd name="connsiteY52" fmla="*/ 3633299 h 5753325"/>
              <a:gd name="connsiteX53" fmla="*/ 5291870 w 6459988"/>
              <a:gd name="connsiteY53" fmla="*/ 3799039 h 5753325"/>
              <a:gd name="connsiteX54" fmla="*/ 5241600 w 6459988"/>
              <a:gd name="connsiteY54" fmla="*/ 3894238 h 5753325"/>
              <a:gd name="connsiteX55" fmla="*/ 5211041 w 6459988"/>
              <a:gd name="connsiteY55" fmla="*/ 3924184 h 5753325"/>
              <a:gd name="connsiteX56" fmla="*/ 5176073 w 6459988"/>
              <a:gd name="connsiteY56" fmla="*/ 3970179 h 5753325"/>
              <a:gd name="connsiteX57" fmla="*/ 5172826 w 6459988"/>
              <a:gd name="connsiteY57" fmla="*/ 3991773 h 5753325"/>
              <a:gd name="connsiteX58" fmla="*/ 5157053 w 6459988"/>
              <a:gd name="connsiteY58" fmla="*/ 3997708 h 5753325"/>
              <a:gd name="connsiteX59" fmla="*/ 5127922 w 6459988"/>
              <a:gd name="connsiteY59" fmla="*/ 4022660 h 5753325"/>
              <a:gd name="connsiteX60" fmla="*/ 5020872 w 6459988"/>
              <a:gd name="connsiteY60" fmla="*/ 4075951 h 5753325"/>
              <a:gd name="connsiteX61" fmla="*/ 4991410 w 6459988"/>
              <a:gd name="connsiteY61" fmla="*/ 4087598 h 5753325"/>
              <a:gd name="connsiteX62" fmla="*/ 4930112 w 6459988"/>
              <a:gd name="connsiteY62" fmla="*/ 4138459 h 5753325"/>
              <a:gd name="connsiteX63" fmla="*/ 4834224 w 6459988"/>
              <a:gd name="connsiteY63" fmla="*/ 4231643 h 5753325"/>
              <a:gd name="connsiteX64" fmla="*/ 4812599 w 6459988"/>
              <a:gd name="connsiteY64" fmla="*/ 4249449 h 5753325"/>
              <a:gd name="connsiteX65" fmla="*/ 4789188 w 6459988"/>
              <a:gd name="connsiteY65" fmla="*/ 4256678 h 5753325"/>
              <a:gd name="connsiteX66" fmla="*/ 4779554 w 6459988"/>
              <a:gd name="connsiteY66" fmla="*/ 4251313 h 5753325"/>
              <a:gd name="connsiteX67" fmla="*/ 4766885 w 6459988"/>
              <a:gd name="connsiteY67" fmla="*/ 4259812 h 5753325"/>
              <a:gd name="connsiteX68" fmla="*/ 4762510 w 6459988"/>
              <a:gd name="connsiteY68" fmla="*/ 4260383 h 5753325"/>
              <a:gd name="connsiteX69" fmla="*/ 4738416 w 6459988"/>
              <a:gd name="connsiteY69" fmla="*/ 4265355 h 5753325"/>
              <a:gd name="connsiteX70" fmla="*/ 4712007 w 6459988"/>
              <a:gd name="connsiteY70" fmla="*/ 4317892 h 5753325"/>
              <a:gd name="connsiteX71" fmla="*/ 4658930 w 6459988"/>
              <a:gd name="connsiteY71" fmla="*/ 4348041 h 5753325"/>
              <a:gd name="connsiteX72" fmla="*/ 4443526 w 6459988"/>
              <a:gd name="connsiteY72" fmla="*/ 4507851 h 5753325"/>
              <a:gd name="connsiteX73" fmla="*/ 4289766 w 6459988"/>
              <a:gd name="connsiteY73" fmla="*/ 4711450 h 5753325"/>
              <a:gd name="connsiteX74" fmla="*/ 4150870 w 6459988"/>
              <a:gd name="connsiteY74" fmla="*/ 4818480 h 5753325"/>
              <a:gd name="connsiteX75" fmla="*/ 4006639 w 6459988"/>
              <a:gd name="connsiteY75" fmla="*/ 4933815 h 5753325"/>
              <a:gd name="connsiteX76" fmla="*/ 3298210 w 6459988"/>
              <a:gd name="connsiteY76" fmla="*/ 5070790 h 5753325"/>
              <a:gd name="connsiteX77" fmla="*/ 2947678 w 6459988"/>
              <a:gd name="connsiteY77" fmla="*/ 5117869 h 5753325"/>
              <a:gd name="connsiteX78" fmla="*/ 2822169 w 6459988"/>
              <a:gd name="connsiteY78" fmla="*/ 5129396 h 5753325"/>
              <a:gd name="connsiteX79" fmla="*/ 2538773 w 6459988"/>
              <a:gd name="connsiteY79" fmla="*/ 5313397 h 5753325"/>
              <a:gd name="connsiteX80" fmla="*/ 2014500 w 6459988"/>
              <a:gd name="connsiteY80" fmla="*/ 5519744 h 5753325"/>
              <a:gd name="connsiteX81" fmla="*/ 1934391 w 6459988"/>
              <a:gd name="connsiteY81" fmla="*/ 5591335 h 5753325"/>
              <a:gd name="connsiteX82" fmla="*/ 1892550 w 6459988"/>
              <a:gd name="connsiteY82" fmla="*/ 5649708 h 5753325"/>
              <a:gd name="connsiteX83" fmla="*/ 1854769 w 6459988"/>
              <a:gd name="connsiteY83" fmla="*/ 5647691 h 5753325"/>
              <a:gd name="connsiteX84" fmla="*/ 1809461 w 6459988"/>
              <a:gd name="connsiteY84" fmla="*/ 5648628 h 5753325"/>
              <a:gd name="connsiteX85" fmla="*/ 1745150 w 6459988"/>
              <a:gd name="connsiteY85" fmla="*/ 5693879 h 5753325"/>
              <a:gd name="connsiteX86" fmla="*/ 1713375 w 6459988"/>
              <a:gd name="connsiteY86" fmla="*/ 5684672 h 5753325"/>
              <a:gd name="connsiteX87" fmla="*/ 1707808 w 6459988"/>
              <a:gd name="connsiteY87" fmla="*/ 5682611 h 5753325"/>
              <a:gd name="connsiteX88" fmla="*/ 1679313 w 6459988"/>
              <a:gd name="connsiteY88" fmla="*/ 5672360 h 5753325"/>
              <a:gd name="connsiteX89" fmla="*/ 1646933 w 6459988"/>
              <a:gd name="connsiteY89" fmla="*/ 5666227 h 5753325"/>
              <a:gd name="connsiteX90" fmla="*/ 1610055 w 6459988"/>
              <a:gd name="connsiteY90" fmla="*/ 5673643 h 5753325"/>
              <a:gd name="connsiteX91" fmla="*/ 1437641 w 6459988"/>
              <a:gd name="connsiteY91" fmla="*/ 5723266 h 5753325"/>
              <a:gd name="connsiteX92" fmla="*/ 1332869 w 6459988"/>
              <a:gd name="connsiteY92" fmla="*/ 5744752 h 5753325"/>
              <a:gd name="connsiteX93" fmla="*/ 1290525 w 6459988"/>
              <a:gd name="connsiteY93" fmla="*/ 5740036 h 5753325"/>
              <a:gd name="connsiteX94" fmla="*/ 1233107 w 6459988"/>
              <a:gd name="connsiteY94" fmla="*/ 5742106 h 5753325"/>
              <a:gd name="connsiteX95" fmla="*/ 1214532 w 6459988"/>
              <a:gd name="connsiteY95" fmla="*/ 5753325 h 5753325"/>
              <a:gd name="connsiteX96" fmla="*/ 1199955 w 6459988"/>
              <a:gd name="connsiteY96" fmla="*/ 5744831 h 5753325"/>
              <a:gd name="connsiteX97" fmla="*/ 1162337 w 6459988"/>
              <a:gd name="connsiteY97" fmla="*/ 5738048 h 5753325"/>
              <a:gd name="connsiteX98" fmla="*/ 1053457 w 6459988"/>
              <a:gd name="connsiteY98" fmla="*/ 5688676 h 5753325"/>
              <a:gd name="connsiteX99" fmla="*/ 1025798 w 6459988"/>
              <a:gd name="connsiteY99" fmla="*/ 5673166 h 5753325"/>
              <a:gd name="connsiteX100" fmla="*/ 947900 w 6459988"/>
              <a:gd name="connsiteY100" fmla="*/ 5657848 h 5753325"/>
              <a:gd name="connsiteX101" fmla="*/ 815627 w 6459988"/>
              <a:gd name="connsiteY101" fmla="*/ 5642557 h 5753325"/>
              <a:gd name="connsiteX102" fmla="*/ 788251 w 6459988"/>
              <a:gd name="connsiteY102" fmla="*/ 5637065 h 5753325"/>
              <a:gd name="connsiteX103" fmla="*/ 767822 w 6459988"/>
              <a:gd name="connsiteY103" fmla="*/ 5623450 h 5753325"/>
              <a:gd name="connsiteX104" fmla="*/ 765791 w 6459988"/>
              <a:gd name="connsiteY104" fmla="*/ 5612539 h 5753325"/>
              <a:gd name="connsiteX105" fmla="*/ 751230 w 6459988"/>
              <a:gd name="connsiteY105" fmla="*/ 5608092 h 5753325"/>
              <a:gd name="connsiteX106" fmla="*/ 748008 w 6459988"/>
              <a:gd name="connsiteY106" fmla="*/ 5605052 h 5753325"/>
              <a:gd name="connsiteX107" fmla="*/ 728871 w 6459988"/>
              <a:gd name="connsiteY107" fmla="*/ 5589469 h 5753325"/>
              <a:gd name="connsiteX108" fmla="*/ 671898 w 6459988"/>
              <a:gd name="connsiteY108" fmla="*/ 5602363 h 5753325"/>
              <a:gd name="connsiteX109" fmla="*/ 615065 w 6459988"/>
              <a:gd name="connsiteY109" fmla="*/ 5580257 h 5753325"/>
              <a:gd name="connsiteX110" fmla="*/ 355785 w 6459988"/>
              <a:gd name="connsiteY110" fmla="*/ 5514383 h 5753325"/>
              <a:gd name="connsiteX111" fmla="*/ 102269 w 6459988"/>
              <a:gd name="connsiteY111" fmla="*/ 5524347 h 5753325"/>
              <a:gd name="connsiteX112" fmla="*/ 13160 w 6459988"/>
              <a:gd name="connsiteY112" fmla="*/ 5514159 h 5753325"/>
              <a:gd name="connsiteX113" fmla="*/ 0 w 6459988"/>
              <a:gd name="connsiteY113" fmla="*/ 5511735 h 5753325"/>
              <a:gd name="connsiteX114" fmla="*/ 0 w 6459988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344988 w 6459988"/>
              <a:gd name="connsiteY10" fmla="*/ 697330 h 5753325"/>
              <a:gd name="connsiteX11" fmla="*/ 6447445 w 6459988"/>
              <a:gd name="connsiteY11" fmla="*/ 780003 h 5753325"/>
              <a:gd name="connsiteX12" fmla="*/ 6426552 w 6459988"/>
              <a:gd name="connsiteY12" fmla="*/ 845805 h 5753325"/>
              <a:gd name="connsiteX13" fmla="*/ 6434072 w 6459988"/>
              <a:gd name="connsiteY13" fmla="*/ 910733 h 5753325"/>
              <a:gd name="connsiteX14" fmla="*/ 6432570 w 6459988"/>
              <a:gd name="connsiteY14" fmla="*/ 983394 h 5753325"/>
              <a:gd name="connsiteX15" fmla="*/ 6431878 w 6459988"/>
              <a:gd name="connsiteY15" fmla="*/ 1026728 h 5753325"/>
              <a:gd name="connsiteX16" fmla="*/ 6414269 w 6459988"/>
              <a:gd name="connsiteY16" fmla="*/ 1151111 h 5753325"/>
              <a:gd name="connsiteX17" fmla="*/ 6371722 w 6459988"/>
              <a:gd name="connsiteY17" fmla="*/ 1318080 h 5753325"/>
              <a:gd name="connsiteX18" fmla="*/ 6356023 w 6459988"/>
              <a:gd name="connsiteY18" fmla="*/ 1356227 h 5753325"/>
              <a:gd name="connsiteX19" fmla="*/ 6356157 w 6459988"/>
              <a:gd name="connsiteY19" fmla="*/ 1361967 h 5753325"/>
              <a:gd name="connsiteX20" fmla="*/ 6350613 w 6459988"/>
              <a:gd name="connsiteY20" fmla="*/ 1393569 h 5753325"/>
              <a:gd name="connsiteX21" fmla="*/ 6357062 w 6459988"/>
              <a:gd name="connsiteY21" fmla="*/ 1444071 h 5753325"/>
              <a:gd name="connsiteX22" fmla="*/ 6364832 w 6459988"/>
              <a:gd name="connsiteY22" fmla="*/ 1478763 h 5753325"/>
              <a:gd name="connsiteX23" fmla="*/ 6369745 w 6459988"/>
              <a:gd name="connsiteY23" fmla="*/ 1495680 h 5753325"/>
              <a:gd name="connsiteX24" fmla="*/ 6370898 w 6459988"/>
              <a:gd name="connsiteY24" fmla="*/ 1513331 h 5753325"/>
              <a:gd name="connsiteX25" fmla="*/ 6368801 w 6459988"/>
              <a:gd name="connsiteY25" fmla="*/ 1527414 h 5753325"/>
              <a:gd name="connsiteX26" fmla="*/ 6359177 w 6459988"/>
              <a:gd name="connsiteY26" fmla="*/ 1639513 h 5753325"/>
              <a:gd name="connsiteX27" fmla="*/ 6299489 w 6459988"/>
              <a:gd name="connsiteY27" fmla="*/ 1784860 h 5753325"/>
              <a:gd name="connsiteX28" fmla="*/ 6267878 w 6459988"/>
              <a:gd name="connsiteY28" fmla="*/ 1858572 h 5753325"/>
              <a:gd name="connsiteX29" fmla="*/ 6251146 w 6459988"/>
              <a:gd name="connsiteY29" fmla="*/ 1926167 h 5753325"/>
              <a:gd name="connsiteX30" fmla="*/ 6210686 w 6459988"/>
              <a:gd name="connsiteY30" fmla="*/ 2014834 h 5753325"/>
              <a:gd name="connsiteX31" fmla="*/ 6106652 w 6459988"/>
              <a:gd name="connsiteY31" fmla="*/ 2150572 h 5753325"/>
              <a:gd name="connsiteX32" fmla="*/ 6097813 w 6459988"/>
              <a:gd name="connsiteY32" fmla="*/ 2172208 h 5753325"/>
              <a:gd name="connsiteX33" fmla="*/ 6095990 w 6459988"/>
              <a:gd name="connsiteY33" fmla="*/ 2181185 h 5753325"/>
              <a:gd name="connsiteX34" fmla="*/ 6090126 w 6459988"/>
              <a:gd name="connsiteY34" fmla="*/ 2192533 h 5753325"/>
              <a:gd name="connsiteX35" fmla="*/ 6089503 w 6459988"/>
              <a:gd name="connsiteY35" fmla="*/ 2192543 h 5753325"/>
              <a:gd name="connsiteX36" fmla="*/ 6084946 w 6459988"/>
              <a:gd name="connsiteY36" fmla="*/ 2203694 h 5753325"/>
              <a:gd name="connsiteX37" fmla="*/ 5987861 w 6459988"/>
              <a:gd name="connsiteY37" fmla="*/ 2304868 h 5753325"/>
              <a:gd name="connsiteX38" fmla="*/ 5973439 w 6459988"/>
              <a:gd name="connsiteY38" fmla="*/ 2385635 h 5753325"/>
              <a:gd name="connsiteX39" fmla="*/ 5916727 w 6459988"/>
              <a:gd name="connsiteY39" fmla="*/ 2458777 h 5753325"/>
              <a:gd name="connsiteX40" fmla="*/ 5856524 w 6459988"/>
              <a:gd name="connsiteY40" fmla="*/ 2583281 h 5753325"/>
              <a:gd name="connsiteX41" fmla="*/ 5838091 w 6459988"/>
              <a:gd name="connsiteY41" fmla="*/ 2753474 h 5753325"/>
              <a:gd name="connsiteX42" fmla="*/ 5777471 w 6459988"/>
              <a:gd name="connsiteY42" fmla="*/ 2901570 h 5753325"/>
              <a:gd name="connsiteX43" fmla="*/ 5723992 w 6459988"/>
              <a:gd name="connsiteY43" fmla="*/ 2998752 h 5753325"/>
              <a:gd name="connsiteX44" fmla="*/ 5557886 w 6459988"/>
              <a:gd name="connsiteY44" fmla="*/ 3329735 h 5753325"/>
              <a:gd name="connsiteX45" fmla="*/ 5471501 w 6459988"/>
              <a:gd name="connsiteY45" fmla="*/ 3462221 h 5753325"/>
              <a:gd name="connsiteX46" fmla="*/ 5465154 w 6459988"/>
              <a:gd name="connsiteY46" fmla="*/ 3541065 h 5753325"/>
              <a:gd name="connsiteX47" fmla="*/ 5437889 w 6459988"/>
              <a:gd name="connsiteY47" fmla="*/ 3559927 h 5753325"/>
              <a:gd name="connsiteX48" fmla="*/ 5432770 w 6459988"/>
              <a:gd name="connsiteY48" fmla="*/ 3562948 h 5753325"/>
              <a:gd name="connsiteX49" fmla="*/ 5406795 w 6459988"/>
              <a:gd name="connsiteY49" fmla="*/ 3578594 h 5753325"/>
              <a:gd name="connsiteX50" fmla="*/ 5381495 w 6459988"/>
              <a:gd name="connsiteY50" fmla="*/ 3599883 h 5753325"/>
              <a:gd name="connsiteX51" fmla="*/ 5363689 w 6459988"/>
              <a:gd name="connsiteY51" fmla="*/ 3633299 h 5753325"/>
              <a:gd name="connsiteX52" fmla="*/ 5291870 w 6459988"/>
              <a:gd name="connsiteY52" fmla="*/ 3799039 h 5753325"/>
              <a:gd name="connsiteX53" fmla="*/ 5241600 w 6459988"/>
              <a:gd name="connsiteY53" fmla="*/ 3894238 h 5753325"/>
              <a:gd name="connsiteX54" fmla="*/ 5211041 w 6459988"/>
              <a:gd name="connsiteY54" fmla="*/ 3924184 h 5753325"/>
              <a:gd name="connsiteX55" fmla="*/ 5176073 w 6459988"/>
              <a:gd name="connsiteY55" fmla="*/ 3970179 h 5753325"/>
              <a:gd name="connsiteX56" fmla="*/ 5172826 w 6459988"/>
              <a:gd name="connsiteY56" fmla="*/ 3991773 h 5753325"/>
              <a:gd name="connsiteX57" fmla="*/ 5157053 w 6459988"/>
              <a:gd name="connsiteY57" fmla="*/ 3997708 h 5753325"/>
              <a:gd name="connsiteX58" fmla="*/ 5127922 w 6459988"/>
              <a:gd name="connsiteY58" fmla="*/ 4022660 h 5753325"/>
              <a:gd name="connsiteX59" fmla="*/ 5020872 w 6459988"/>
              <a:gd name="connsiteY59" fmla="*/ 4075951 h 5753325"/>
              <a:gd name="connsiteX60" fmla="*/ 4991410 w 6459988"/>
              <a:gd name="connsiteY60" fmla="*/ 4087598 h 5753325"/>
              <a:gd name="connsiteX61" fmla="*/ 4930112 w 6459988"/>
              <a:gd name="connsiteY61" fmla="*/ 4138459 h 5753325"/>
              <a:gd name="connsiteX62" fmla="*/ 4834224 w 6459988"/>
              <a:gd name="connsiteY62" fmla="*/ 4231643 h 5753325"/>
              <a:gd name="connsiteX63" fmla="*/ 4812599 w 6459988"/>
              <a:gd name="connsiteY63" fmla="*/ 4249449 h 5753325"/>
              <a:gd name="connsiteX64" fmla="*/ 4789188 w 6459988"/>
              <a:gd name="connsiteY64" fmla="*/ 4256678 h 5753325"/>
              <a:gd name="connsiteX65" fmla="*/ 4779554 w 6459988"/>
              <a:gd name="connsiteY65" fmla="*/ 4251313 h 5753325"/>
              <a:gd name="connsiteX66" fmla="*/ 4766885 w 6459988"/>
              <a:gd name="connsiteY66" fmla="*/ 4259812 h 5753325"/>
              <a:gd name="connsiteX67" fmla="*/ 4762510 w 6459988"/>
              <a:gd name="connsiteY67" fmla="*/ 4260383 h 5753325"/>
              <a:gd name="connsiteX68" fmla="*/ 4738416 w 6459988"/>
              <a:gd name="connsiteY68" fmla="*/ 4265355 h 5753325"/>
              <a:gd name="connsiteX69" fmla="*/ 4712007 w 6459988"/>
              <a:gd name="connsiteY69" fmla="*/ 4317892 h 5753325"/>
              <a:gd name="connsiteX70" fmla="*/ 4658930 w 6459988"/>
              <a:gd name="connsiteY70" fmla="*/ 4348041 h 5753325"/>
              <a:gd name="connsiteX71" fmla="*/ 4443526 w 6459988"/>
              <a:gd name="connsiteY71" fmla="*/ 4507851 h 5753325"/>
              <a:gd name="connsiteX72" fmla="*/ 4289766 w 6459988"/>
              <a:gd name="connsiteY72" fmla="*/ 4711450 h 5753325"/>
              <a:gd name="connsiteX73" fmla="*/ 4150870 w 6459988"/>
              <a:gd name="connsiteY73" fmla="*/ 4818480 h 5753325"/>
              <a:gd name="connsiteX74" fmla="*/ 4006639 w 6459988"/>
              <a:gd name="connsiteY74" fmla="*/ 4933815 h 5753325"/>
              <a:gd name="connsiteX75" fmla="*/ 3298210 w 6459988"/>
              <a:gd name="connsiteY75" fmla="*/ 5070790 h 5753325"/>
              <a:gd name="connsiteX76" fmla="*/ 2947678 w 6459988"/>
              <a:gd name="connsiteY76" fmla="*/ 5117869 h 5753325"/>
              <a:gd name="connsiteX77" fmla="*/ 2822169 w 6459988"/>
              <a:gd name="connsiteY77" fmla="*/ 5129396 h 5753325"/>
              <a:gd name="connsiteX78" fmla="*/ 2538773 w 6459988"/>
              <a:gd name="connsiteY78" fmla="*/ 5313397 h 5753325"/>
              <a:gd name="connsiteX79" fmla="*/ 2014500 w 6459988"/>
              <a:gd name="connsiteY79" fmla="*/ 5519744 h 5753325"/>
              <a:gd name="connsiteX80" fmla="*/ 1934391 w 6459988"/>
              <a:gd name="connsiteY80" fmla="*/ 5591335 h 5753325"/>
              <a:gd name="connsiteX81" fmla="*/ 1892550 w 6459988"/>
              <a:gd name="connsiteY81" fmla="*/ 5649708 h 5753325"/>
              <a:gd name="connsiteX82" fmla="*/ 1854769 w 6459988"/>
              <a:gd name="connsiteY82" fmla="*/ 5647691 h 5753325"/>
              <a:gd name="connsiteX83" fmla="*/ 1809461 w 6459988"/>
              <a:gd name="connsiteY83" fmla="*/ 5648628 h 5753325"/>
              <a:gd name="connsiteX84" fmla="*/ 1745150 w 6459988"/>
              <a:gd name="connsiteY84" fmla="*/ 5693879 h 5753325"/>
              <a:gd name="connsiteX85" fmla="*/ 1713375 w 6459988"/>
              <a:gd name="connsiteY85" fmla="*/ 5684672 h 5753325"/>
              <a:gd name="connsiteX86" fmla="*/ 1707808 w 6459988"/>
              <a:gd name="connsiteY86" fmla="*/ 5682611 h 5753325"/>
              <a:gd name="connsiteX87" fmla="*/ 1679313 w 6459988"/>
              <a:gd name="connsiteY87" fmla="*/ 5672360 h 5753325"/>
              <a:gd name="connsiteX88" fmla="*/ 1646933 w 6459988"/>
              <a:gd name="connsiteY88" fmla="*/ 5666227 h 5753325"/>
              <a:gd name="connsiteX89" fmla="*/ 1610055 w 6459988"/>
              <a:gd name="connsiteY89" fmla="*/ 5673643 h 5753325"/>
              <a:gd name="connsiteX90" fmla="*/ 1437641 w 6459988"/>
              <a:gd name="connsiteY90" fmla="*/ 5723266 h 5753325"/>
              <a:gd name="connsiteX91" fmla="*/ 1332869 w 6459988"/>
              <a:gd name="connsiteY91" fmla="*/ 5744752 h 5753325"/>
              <a:gd name="connsiteX92" fmla="*/ 1290525 w 6459988"/>
              <a:gd name="connsiteY92" fmla="*/ 5740036 h 5753325"/>
              <a:gd name="connsiteX93" fmla="*/ 1233107 w 6459988"/>
              <a:gd name="connsiteY93" fmla="*/ 5742106 h 5753325"/>
              <a:gd name="connsiteX94" fmla="*/ 1214532 w 6459988"/>
              <a:gd name="connsiteY94" fmla="*/ 5753325 h 5753325"/>
              <a:gd name="connsiteX95" fmla="*/ 1199955 w 6459988"/>
              <a:gd name="connsiteY95" fmla="*/ 5744831 h 5753325"/>
              <a:gd name="connsiteX96" fmla="*/ 1162337 w 6459988"/>
              <a:gd name="connsiteY96" fmla="*/ 5738048 h 5753325"/>
              <a:gd name="connsiteX97" fmla="*/ 1053457 w 6459988"/>
              <a:gd name="connsiteY97" fmla="*/ 5688676 h 5753325"/>
              <a:gd name="connsiteX98" fmla="*/ 1025798 w 6459988"/>
              <a:gd name="connsiteY98" fmla="*/ 5673166 h 5753325"/>
              <a:gd name="connsiteX99" fmla="*/ 947900 w 6459988"/>
              <a:gd name="connsiteY99" fmla="*/ 5657848 h 5753325"/>
              <a:gd name="connsiteX100" fmla="*/ 815627 w 6459988"/>
              <a:gd name="connsiteY100" fmla="*/ 5642557 h 5753325"/>
              <a:gd name="connsiteX101" fmla="*/ 788251 w 6459988"/>
              <a:gd name="connsiteY101" fmla="*/ 5637065 h 5753325"/>
              <a:gd name="connsiteX102" fmla="*/ 767822 w 6459988"/>
              <a:gd name="connsiteY102" fmla="*/ 5623450 h 5753325"/>
              <a:gd name="connsiteX103" fmla="*/ 765791 w 6459988"/>
              <a:gd name="connsiteY103" fmla="*/ 5612539 h 5753325"/>
              <a:gd name="connsiteX104" fmla="*/ 751230 w 6459988"/>
              <a:gd name="connsiteY104" fmla="*/ 5608092 h 5753325"/>
              <a:gd name="connsiteX105" fmla="*/ 748008 w 6459988"/>
              <a:gd name="connsiteY105" fmla="*/ 5605052 h 5753325"/>
              <a:gd name="connsiteX106" fmla="*/ 728871 w 6459988"/>
              <a:gd name="connsiteY106" fmla="*/ 5589469 h 5753325"/>
              <a:gd name="connsiteX107" fmla="*/ 671898 w 6459988"/>
              <a:gd name="connsiteY107" fmla="*/ 5602363 h 5753325"/>
              <a:gd name="connsiteX108" fmla="*/ 615065 w 6459988"/>
              <a:gd name="connsiteY108" fmla="*/ 5580257 h 5753325"/>
              <a:gd name="connsiteX109" fmla="*/ 355785 w 6459988"/>
              <a:gd name="connsiteY109" fmla="*/ 5514383 h 5753325"/>
              <a:gd name="connsiteX110" fmla="*/ 102269 w 6459988"/>
              <a:gd name="connsiteY110" fmla="*/ 5524347 h 5753325"/>
              <a:gd name="connsiteX111" fmla="*/ 13160 w 6459988"/>
              <a:gd name="connsiteY111" fmla="*/ 5514159 h 5753325"/>
              <a:gd name="connsiteX112" fmla="*/ 0 w 6459988"/>
              <a:gd name="connsiteY112" fmla="*/ 5511735 h 5753325"/>
              <a:gd name="connsiteX113" fmla="*/ 0 w 6459988"/>
              <a:gd name="connsiteY113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344988 w 6459988"/>
              <a:gd name="connsiteY9" fmla="*/ 697330 h 5753325"/>
              <a:gd name="connsiteX10" fmla="*/ 6447445 w 6459988"/>
              <a:gd name="connsiteY10" fmla="*/ 780003 h 5753325"/>
              <a:gd name="connsiteX11" fmla="*/ 6426552 w 6459988"/>
              <a:gd name="connsiteY11" fmla="*/ 845805 h 5753325"/>
              <a:gd name="connsiteX12" fmla="*/ 6434072 w 6459988"/>
              <a:gd name="connsiteY12" fmla="*/ 910733 h 5753325"/>
              <a:gd name="connsiteX13" fmla="*/ 6432570 w 6459988"/>
              <a:gd name="connsiteY13" fmla="*/ 983394 h 5753325"/>
              <a:gd name="connsiteX14" fmla="*/ 6431878 w 6459988"/>
              <a:gd name="connsiteY14" fmla="*/ 1026728 h 5753325"/>
              <a:gd name="connsiteX15" fmla="*/ 6414269 w 6459988"/>
              <a:gd name="connsiteY15" fmla="*/ 1151111 h 5753325"/>
              <a:gd name="connsiteX16" fmla="*/ 6371722 w 6459988"/>
              <a:gd name="connsiteY16" fmla="*/ 1318080 h 5753325"/>
              <a:gd name="connsiteX17" fmla="*/ 6356023 w 6459988"/>
              <a:gd name="connsiteY17" fmla="*/ 1356227 h 5753325"/>
              <a:gd name="connsiteX18" fmla="*/ 6356157 w 6459988"/>
              <a:gd name="connsiteY18" fmla="*/ 1361967 h 5753325"/>
              <a:gd name="connsiteX19" fmla="*/ 6350613 w 6459988"/>
              <a:gd name="connsiteY19" fmla="*/ 1393569 h 5753325"/>
              <a:gd name="connsiteX20" fmla="*/ 6357062 w 6459988"/>
              <a:gd name="connsiteY20" fmla="*/ 1444071 h 5753325"/>
              <a:gd name="connsiteX21" fmla="*/ 6364832 w 6459988"/>
              <a:gd name="connsiteY21" fmla="*/ 1478763 h 5753325"/>
              <a:gd name="connsiteX22" fmla="*/ 6369745 w 6459988"/>
              <a:gd name="connsiteY22" fmla="*/ 1495680 h 5753325"/>
              <a:gd name="connsiteX23" fmla="*/ 6370898 w 6459988"/>
              <a:gd name="connsiteY23" fmla="*/ 1513331 h 5753325"/>
              <a:gd name="connsiteX24" fmla="*/ 6368801 w 6459988"/>
              <a:gd name="connsiteY24" fmla="*/ 1527414 h 5753325"/>
              <a:gd name="connsiteX25" fmla="*/ 6359177 w 6459988"/>
              <a:gd name="connsiteY25" fmla="*/ 1639513 h 5753325"/>
              <a:gd name="connsiteX26" fmla="*/ 6299489 w 6459988"/>
              <a:gd name="connsiteY26" fmla="*/ 1784860 h 5753325"/>
              <a:gd name="connsiteX27" fmla="*/ 6267878 w 6459988"/>
              <a:gd name="connsiteY27" fmla="*/ 1858572 h 5753325"/>
              <a:gd name="connsiteX28" fmla="*/ 6251146 w 6459988"/>
              <a:gd name="connsiteY28" fmla="*/ 1926167 h 5753325"/>
              <a:gd name="connsiteX29" fmla="*/ 6210686 w 6459988"/>
              <a:gd name="connsiteY29" fmla="*/ 2014834 h 5753325"/>
              <a:gd name="connsiteX30" fmla="*/ 6106652 w 6459988"/>
              <a:gd name="connsiteY30" fmla="*/ 2150572 h 5753325"/>
              <a:gd name="connsiteX31" fmla="*/ 6097813 w 6459988"/>
              <a:gd name="connsiteY31" fmla="*/ 2172208 h 5753325"/>
              <a:gd name="connsiteX32" fmla="*/ 6095990 w 6459988"/>
              <a:gd name="connsiteY32" fmla="*/ 2181185 h 5753325"/>
              <a:gd name="connsiteX33" fmla="*/ 6090126 w 6459988"/>
              <a:gd name="connsiteY33" fmla="*/ 2192533 h 5753325"/>
              <a:gd name="connsiteX34" fmla="*/ 6089503 w 6459988"/>
              <a:gd name="connsiteY34" fmla="*/ 2192543 h 5753325"/>
              <a:gd name="connsiteX35" fmla="*/ 6084946 w 6459988"/>
              <a:gd name="connsiteY35" fmla="*/ 2203694 h 5753325"/>
              <a:gd name="connsiteX36" fmla="*/ 5987861 w 6459988"/>
              <a:gd name="connsiteY36" fmla="*/ 2304868 h 5753325"/>
              <a:gd name="connsiteX37" fmla="*/ 5973439 w 6459988"/>
              <a:gd name="connsiteY37" fmla="*/ 2385635 h 5753325"/>
              <a:gd name="connsiteX38" fmla="*/ 5916727 w 6459988"/>
              <a:gd name="connsiteY38" fmla="*/ 2458777 h 5753325"/>
              <a:gd name="connsiteX39" fmla="*/ 5856524 w 6459988"/>
              <a:gd name="connsiteY39" fmla="*/ 2583281 h 5753325"/>
              <a:gd name="connsiteX40" fmla="*/ 5838091 w 6459988"/>
              <a:gd name="connsiteY40" fmla="*/ 2753474 h 5753325"/>
              <a:gd name="connsiteX41" fmla="*/ 5777471 w 6459988"/>
              <a:gd name="connsiteY41" fmla="*/ 2901570 h 5753325"/>
              <a:gd name="connsiteX42" fmla="*/ 5723992 w 6459988"/>
              <a:gd name="connsiteY42" fmla="*/ 2998752 h 5753325"/>
              <a:gd name="connsiteX43" fmla="*/ 5557886 w 6459988"/>
              <a:gd name="connsiteY43" fmla="*/ 3329735 h 5753325"/>
              <a:gd name="connsiteX44" fmla="*/ 5471501 w 6459988"/>
              <a:gd name="connsiteY44" fmla="*/ 3462221 h 5753325"/>
              <a:gd name="connsiteX45" fmla="*/ 5465154 w 6459988"/>
              <a:gd name="connsiteY45" fmla="*/ 3541065 h 5753325"/>
              <a:gd name="connsiteX46" fmla="*/ 5437889 w 6459988"/>
              <a:gd name="connsiteY46" fmla="*/ 3559927 h 5753325"/>
              <a:gd name="connsiteX47" fmla="*/ 5432770 w 6459988"/>
              <a:gd name="connsiteY47" fmla="*/ 3562948 h 5753325"/>
              <a:gd name="connsiteX48" fmla="*/ 5406795 w 6459988"/>
              <a:gd name="connsiteY48" fmla="*/ 3578594 h 5753325"/>
              <a:gd name="connsiteX49" fmla="*/ 5381495 w 6459988"/>
              <a:gd name="connsiteY49" fmla="*/ 3599883 h 5753325"/>
              <a:gd name="connsiteX50" fmla="*/ 5363689 w 6459988"/>
              <a:gd name="connsiteY50" fmla="*/ 3633299 h 5753325"/>
              <a:gd name="connsiteX51" fmla="*/ 5291870 w 6459988"/>
              <a:gd name="connsiteY51" fmla="*/ 3799039 h 5753325"/>
              <a:gd name="connsiteX52" fmla="*/ 5241600 w 6459988"/>
              <a:gd name="connsiteY52" fmla="*/ 3894238 h 5753325"/>
              <a:gd name="connsiteX53" fmla="*/ 5211041 w 6459988"/>
              <a:gd name="connsiteY53" fmla="*/ 3924184 h 5753325"/>
              <a:gd name="connsiteX54" fmla="*/ 5176073 w 6459988"/>
              <a:gd name="connsiteY54" fmla="*/ 3970179 h 5753325"/>
              <a:gd name="connsiteX55" fmla="*/ 5172826 w 6459988"/>
              <a:gd name="connsiteY55" fmla="*/ 3991773 h 5753325"/>
              <a:gd name="connsiteX56" fmla="*/ 5157053 w 6459988"/>
              <a:gd name="connsiteY56" fmla="*/ 3997708 h 5753325"/>
              <a:gd name="connsiteX57" fmla="*/ 5127922 w 6459988"/>
              <a:gd name="connsiteY57" fmla="*/ 4022660 h 5753325"/>
              <a:gd name="connsiteX58" fmla="*/ 5020872 w 6459988"/>
              <a:gd name="connsiteY58" fmla="*/ 4075951 h 5753325"/>
              <a:gd name="connsiteX59" fmla="*/ 4991410 w 6459988"/>
              <a:gd name="connsiteY59" fmla="*/ 4087598 h 5753325"/>
              <a:gd name="connsiteX60" fmla="*/ 4930112 w 6459988"/>
              <a:gd name="connsiteY60" fmla="*/ 4138459 h 5753325"/>
              <a:gd name="connsiteX61" fmla="*/ 4834224 w 6459988"/>
              <a:gd name="connsiteY61" fmla="*/ 4231643 h 5753325"/>
              <a:gd name="connsiteX62" fmla="*/ 4812599 w 6459988"/>
              <a:gd name="connsiteY62" fmla="*/ 4249449 h 5753325"/>
              <a:gd name="connsiteX63" fmla="*/ 4789188 w 6459988"/>
              <a:gd name="connsiteY63" fmla="*/ 4256678 h 5753325"/>
              <a:gd name="connsiteX64" fmla="*/ 4779554 w 6459988"/>
              <a:gd name="connsiteY64" fmla="*/ 4251313 h 5753325"/>
              <a:gd name="connsiteX65" fmla="*/ 4766885 w 6459988"/>
              <a:gd name="connsiteY65" fmla="*/ 4259812 h 5753325"/>
              <a:gd name="connsiteX66" fmla="*/ 4762510 w 6459988"/>
              <a:gd name="connsiteY66" fmla="*/ 4260383 h 5753325"/>
              <a:gd name="connsiteX67" fmla="*/ 4738416 w 6459988"/>
              <a:gd name="connsiteY67" fmla="*/ 4265355 h 5753325"/>
              <a:gd name="connsiteX68" fmla="*/ 4712007 w 6459988"/>
              <a:gd name="connsiteY68" fmla="*/ 4317892 h 5753325"/>
              <a:gd name="connsiteX69" fmla="*/ 4658930 w 6459988"/>
              <a:gd name="connsiteY69" fmla="*/ 4348041 h 5753325"/>
              <a:gd name="connsiteX70" fmla="*/ 4443526 w 6459988"/>
              <a:gd name="connsiteY70" fmla="*/ 4507851 h 5753325"/>
              <a:gd name="connsiteX71" fmla="*/ 4289766 w 6459988"/>
              <a:gd name="connsiteY71" fmla="*/ 4711450 h 5753325"/>
              <a:gd name="connsiteX72" fmla="*/ 4150870 w 6459988"/>
              <a:gd name="connsiteY72" fmla="*/ 4818480 h 5753325"/>
              <a:gd name="connsiteX73" fmla="*/ 4006639 w 6459988"/>
              <a:gd name="connsiteY73" fmla="*/ 4933815 h 5753325"/>
              <a:gd name="connsiteX74" fmla="*/ 3298210 w 6459988"/>
              <a:gd name="connsiteY74" fmla="*/ 5070790 h 5753325"/>
              <a:gd name="connsiteX75" fmla="*/ 2947678 w 6459988"/>
              <a:gd name="connsiteY75" fmla="*/ 5117869 h 5753325"/>
              <a:gd name="connsiteX76" fmla="*/ 2822169 w 6459988"/>
              <a:gd name="connsiteY76" fmla="*/ 5129396 h 5753325"/>
              <a:gd name="connsiteX77" fmla="*/ 2538773 w 6459988"/>
              <a:gd name="connsiteY77" fmla="*/ 5313397 h 5753325"/>
              <a:gd name="connsiteX78" fmla="*/ 2014500 w 6459988"/>
              <a:gd name="connsiteY78" fmla="*/ 5519744 h 5753325"/>
              <a:gd name="connsiteX79" fmla="*/ 1934391 w 6459988"/>
              <a:gd name="connsiteY79" fmla="*/ 5591335 h 5753325"/>
              <a:gd name="connsiteX80" fmla="*/ 1892550 w 6459988"/>
              <a:gd name="connsiteY80" fmla="*/ 5649708 h 5753325"/>
              <a:gd name="connsiteX81" fmla="*/ 1854769 w 6459988"/>
              <a:gd name="connsiteY81" fmla="*/ 5647691 h 5753325"/>
              <a:gd name="connsiteX82" fmla="*/ 1809461 w 6459988"/>
              <a:gd name="connsiteY82" fmla="*/ 5648628 h 5753325"/>
              <a:gd name="connsiteX83" fmla="*/ 1745150 w 6459988"/>
              <a:gd name="connsiteY83" fmla="*/ 5693879 h 5753325"/>
              <a:gd name="connsiteX84" fmla="*/ 1713375 w 6459988"/>
              <a:gd name="connsiteY84" fmla="*/ 5684672 h 5753325"/>
              <a:gd name="connsiteX85" fmla="*/ 1707808 w 6459988"/>
              <a:gd name="connsiteY85" fmla="*/ 5682611 h 5753325"/>
              <a:gd name="connsiteX86" fmla="*/ 1679313 w 6459988"/>
              <a:gd name="connsiteY86" fmla="*/ 5672360 h 5753325"/>
              <a:gd name="connsiteX87" fmla="*/ 1646933 w 6459988"/>
              <a:gd name="connsiteY87" fmla="*/ 5666227 h 5753325"/>
              <a:gd name="connsiteX88" fmla="*/ 1610055 w 6459988"/>
              <a:gd name="connsiteY88" fmla="*/ 5673643 h 5753325"/>
              <a:gd name="connsiteX89" fmla="*/ 1437641 w 6459988"/>
              <a:gd name="connsiteY89" fmla="*/ 5723266 h 5753325"/>
              <a:gd name="connsiteX90" fmla="*/ 1332869 w 6459988"/>
              <a:gd name="connsiteY90" fmla="*/ 5744752 h 5753325"/>
              <a:gd name="connsiteX91" fmla="*/ 1290525 w 6459988"/>
              <a:gd name="connsiteY91" fmla="*/ 5740036 h 5753325"/>
              <a:gd name="connsiteX92" fmla="*/ 1233107 w 6459988"/>
              <a:gd name="connsiteY92" fmla="*/ 5742106 h 5753325"/>
              <a:gd name="connsiteX93" fmla="*/ 1214532 w 6459988"/>
              <a:gd name="connsiteY93" fmla="*/ 5753325 h 5753325"/>
              <a:gd name="connsiteX94" fmla="*/ 1199955 w 6459988"/>
              <a:gd name="connsiteY94" fmla="*/ 5744831 h 5753325"/>
              <a:gd name="connsiteX95" fmla="*/ 1162337 w 6459988"/>
              <a:gd name="connsiteY95" fmla="*/ 5738048 h 5753325"/>
              <a:gd name="connsiteX96" fmla="*/ 1053457 w 6459988"/>
              <a:gd name="connsiteY96" fmla="*/ 5688676 h 5753325"/>
              <a:gd name="connsiteX97" fmla="*/ 1025798 w 6459988"/>
              <a:gd name="connsiteY97" fmla="*/ 5673166 h 5753325"/>
              <a:gd name="connsiteX98" fmla="*/ 947900 w 6459988"/>
              <a:gd name="connsiteY98" fmla="*/ 5657848 h 5753325"/>
              <a:gd name="connsiteX99" fmla="*/ 815627 w 6459988"/>
              <a:gd name="connsiteY99" fmla="*/ 5642557 h 5753325"/>
              <a:gd name="connsiteX100" fmla="*/ 788251 w 6459988"/>
              <a:gd name="connsiteY100" fmla="*/ 5637065 h 5753325"/>
              <a:gd name="connsiteX101" fmla="*/ 767822 w 6459988"/>
              <a:gd name="connsiteY101" fmla="*/ 5623450 h 5753325"/>
              <a:gd name="connsiteX102" fmla="*/ 765791 w 6459988"/>
              <a:gd name="connsiteY102" fmla="*/ 5612539 h 5753325"/>
              <a:gd name="connsiteX103" fmla="*/ 751230 w 6459988"/>
              <a:gd name="connsiteY103" fmla="*/ 5608092 h 5753325"/>
              <a:gd name="connsiteX104" fmla="*/ 748008 w 6459988"/>
              <a:gd name="connsiteY104" fmla="*/ 5605052 h 5753325"/>
              <a:gd name="connsiteX105" fmla="*/ 728871 w 6459988"/>
              <a:gd name="connsiteY105" fmla="*/ 5589469 h 5753325"/>
              <a:gd name="connsiteX106" fmla="*/ 671898 w 6459988"/>
              <a:gd name="connsiteY106" fmla="*/ 5602363 h 5753325"/>
              <a:gd name="connsiteX107" fmla="*/ 615065 w 6459988"/>
              <a:gd name="connsiteY107" fmla="*/ 5580257 h 5753325"/>
              <a:gd name="connsiteX108" fmla="*/ 355785 w 6459988"/>
              <a:gd name="connsiteY108" fmla="*/ 5514383 h 5753325"/>
              <a:gd name="connsiteX109" fmla="*/ 102269 w 6459988"/>
              <a:gd name="connsiteY109" fmla="*/ 5524347 h 5753325"/>
              <a:gd name="connsiteX110" fmla="*/ 13160 w 6459988"/>
              <a:gd name="connsiteY110" fmla="*/ 5514159 h 5753325"/>
              <a:gd name="connsiteX111" fmla="*/ 0 w 6459988"/>
              <a:gd name="connsiteY111" fmla="*/ 5511735 h 5753325"/>
              <a:gd name="connsiteX112" fmla="*/ 0 w 6459988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447445 w 6447632"/>
              <a:gd name="connsiteY10" fmla="*/ 780003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05877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09888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3456"/>
              <a:gd name="connsiteY0" fmla="*/ 0 h 5753325"/>
              <a:gd name="connsiteX1" fmla="*/ 6438980 w 6443456"/>
              <a:gd name="connsiteY1" fmla="*/ 0 h 5753325"/>
              <a:gd name="connsiteX2" fmla="*/ 6439047 w 6443456"/>
              <a:gd name="connsiteY2" fmla="*/ 147 h 5753325"/>
              <a:gd name="connsiteX3" fmla="*/ 6443456 w 6443456"/>
              <a:gd name="connsiteY3" fmla="*/ 130105 h 5753325"/>
              <a:gd name="connsiteX4" fmla="*/ 6422751 w 6443456"/>
              <a:gd name="connsiteY4" fmla="*/ 174163 h 5753325"/>
              <a:gd name="connsiteX5" fmla="*/ 6396598 w 6443456"/>
              <a:gd name="connsiteY5" fmla="*/ 274847 h 5753325"/>
              <a:gd name="connsiteX6" fmla="*/ 6337615 w 6443456"/>
              <a:gd name="connsiteY6" fmla="*/ 471794 h 5753325"/>
              <a:gd name="connsiteX7" fmla="*/ 6304423 w 6443456"/>
              <a:gd name="connsiteY7" fmla="*/ 582623 h 5753325"/>
              <a:gd name="connsiteX8" fmla="*/ 6303977 w 6443456"/>
              <a:gd name="connsiteY8" fmla="*/ 664291 h 5753325"/>
              <a:gd name="connsiteX9" fmla="*/ 6299372 w 6443456"/>
              <a:gd name="connsiteY9" fmla="*/ 697330 h 5753325"/>
              <a:gd name="connsiteX10" fmla="*/ 6309888 w 6443456"/>
              <a:gd name="connsiteY10" fmla="*/ 754001 h 5753325"/>
              <a:gd name="connsiteX11" fmla="*/ 6339879 w 6443456"/>
              <a:gd name="connsiteY11" fmla="*/ 811136 h 5753325"/>
              <a:gd name="connsiteX12" fmla="*/ 6330065 w 6443456"/>
              <a:gd name="connsiteY12" fmla="*/ 893399 h 5753325"/>
              <a:gd name="connsiteX13" fmla="*/ 6328618 w 6443456"/>
              <a:gd name="connsiteY13" fmla="*/ 1009766 h 5753325"/>
              <a:gd name="connsiteX14" fmla="*/ 6320797 w 6443456"/>
              <a:gd name="connsiteY14" fmla="*/ 1146964 h 5753325"/>
              <a:gd name="connsiteX15" fmla="*/ 6334400 w 6443456"/>
              <a:gd name="connsiteY15" fmla="*/ 1280757 h 5753325"/>
              <a:gd name="connsiteX16" fmla="*/ 6356023 w 6443456"/>
              <a:gd name="connsiteY16" fmla="*/ 1356227 h 5753325"/>
              <a:gd name="connsiteX17" fmla="*/ 6356157 w 6443456"/>
              <a:gd name="connsiteY17" fmla="*/ 1361967 h 5753325"/>
              <a:gd name="connsiteX18" fmla="*/ 6350613 w 6443456"/>
              <a:gd name="connsiteY18" fmla="*/ 1393569 h 5753325"/>
              <a:gd name="connsiteX19" fmla="*/ 6357062 w 6443456"/>
              <a:gd name="connsiteY19" fmla="*/ 1444071 h 5753325"/>
              <a:gd name="connsiteX20" fmla="*/ 6364832 w 6443456"/>
              <a:gd name="connsiteY20" fmla="*/ 1478763 h 5753325"/>
              <a:gd name="connsiteX21" fmla="*/ 6369745 w 6443456"/>
              <a:gd name="connsiteY21" fmla="*/ 1495680 h 5753325"/>
              <a:gd name="connsiteX22" fmla="*/ 6370898 w 6443456"/>
              <a:gd name="connsiteY22" fmla="*/ 1513331 h 5753325"/>
              <a:gd name="connsiteX23" fmla="*/ 6339773 w 6443456"/>
              <a:gd name="connsiteY23" fmla="*/ 1527414 h 5753325"/>
              <a:gd name="connsiteX24" fmla="*/ 6321854 w 6443456"/>
              <a:gd name="connsiteY24" fmla="*/ 1635366 h 5753325"/>
              <a:gd name="connsiteX25" fmla="*/ 6299489 w 6443456"/>
              <a:gd name="connsiteY25" fmla="*/ 1784860 h 5753325"/>
              <a:gd name="connsiteX26" fmla="*/ 6267878 w 6443456"/>
              <a:gd name="connsiteY26" fmla="*/ 1858572 h 5753325"/>
              <a:gd name="connsiteX27" fmla="*/ 6251146 w 6443456"/>
              <a:gd name="connsiteY27" fmla="*/ 1926167 h 5753325"/>
              <a:gd name="connsiteX28" fmla="*/ 6210686 w 6443456"/>
              <a:gd name="connsiteY28" fmla="*/ 2014834 h 5753325"/>
              <a:gd name="connsiteX29" fmla="*/ 6106652 w 6443456"/>
              <a:gd name="connsiteY29" fmla="*/ 2150572 h 5753325"/>
              <a:gd name="connsiteX30" fmla="*/ 6097813 w 6443456"/>
              <a:gd name="connsiteY30" fmla="*/ 2172208 h 5753325"/>
              <a:gd name="connsiteX31" fmla="*/ 6095990 w 6443456"/>
              <a:gd name="connsiteY31" fmla="*/ 2181185 h 5753325"/>
              <a:gd name="connsiteX32" fmla="*/ 6090126 w 6443456"/>
              <a:gd name="connsiteY32" fmla="*/ 2192533 h 5753325"/>
              <a:gd name="connsiteX33" fmla="*/ 6089503 w 6443456"/>
              <a:gd name="connsiteY33" fmla="*/ 2192543 h 5753325"/>
              <a:gd name="connsiteX34" fmla="*/ 6084946 w 6443456"/>
              <a:gd name="connsiteY34" fmla="*/ 2203694 h 5753325"/>
              <a:gd name="connsiteX35" fmla="*/ 5987861 w 6443456"/>
              <a:gd name="connsiteY35" fmla="*/ 2304868 h 5753325"/>
              <a:gd name="connsiteX36" fmla="*/ 5973439 w 6443456"/>
              <a:gd name="connsiteY36" fmla="*/ 2385635 h 5753325"/>
              <a:gd name="connsiteX37" fmla="*/ 5916727 w 6443456"/>
              <a:gd name="connsiteY37" fmla="*/ 2458777 h 5753325"/>
              <a:gd name="connsiteX38" fmla="*/ 5856524 w 6443456"/>
              <a:gd name="connsiteY38" fmla="*/ 2583281 h 5753325"/>
              <a:gd name="connsiteX39" fmla="*/ 5838091 w 6443456"/>
              <a:gd name="connsiteY39" fmla="*/ 2753474 h 5753325"/>
              <a:gd name="connsiteX40" fmla="*/ 5744296 w 6443456"/>
              <a:gd name="connsiteY40" fmla="*/ 2893276 h 5753325"/>
              <a:gd name="connsiteX41" fmla="*/ 5682522 w 6443456"/>
              <a:gd name="connsiteY41" fmla="*/ 3044368 h 5753325"/>
              <a:gd name="connsiteX42" fmla="*/ 5557886 w 6443456"/>
              <a:gd name="connsiteY42" fmla="*/ 3304853 h 5753325"/>
              <a:gd name="connsiteX43" fmla="*/ 5483942 w 6443456"/>
              <a:gd name="connsiteY43" fmla="*/ 3416604 h 5753325"/>
              <a:gd name="connsiteX44" fmla="*/ 5461007 w 6443456"/>
              <a:gd name="connsiteY44" fmla="*/ 3503742 h 5753325"/>
              <a:gd name="connsiteX45" fmla="*/ 5437889 w 6443456"/>
              <a:gd name="connsiteY45" fmla="*/ 3559927 h 5753325"/>
              <a:gd name="connsiteX46" fmla="*/ 5432770 w 6443456"/>
              <a:gd name="connsiteY46" fmla="*/ 3562948 h 5753325"/>
              <a:gd name="connsiteX47" fmla="*/ 5406795 w 6443456"/>
              <a:gd name="connsiteY47" fmla="*/ 3578594 h 5753325"/>
              <a:gd name="connsiteX48" fmla="*/ 5381495 w 6443456"/>
              <a:gd name="connsiteY48" fmla="*/ 3599883 h 5753325"/>
              <a:gd name="connsiteX49" fmla="*/ 5363689 w 6443456"/>
              <a:gd name="connsiteY49" fmla="*/ 3633299 h 5753325"/>
              <a:gd name="connsiteX50" fmla="*/ 5291870 w 6443456"/>
              <a:gd name="connsiteY50" fmla="*/ 3799039 h 5753325"/>
              <a:gd name="connsiteX51" fmla="*/ 5241600 w 6443456"/>
              <a:gd name="connsiteY51" fmla="*/ 3894238 h 5753325"/>
              <a:gd name="connsiteX52" fmla="*/ 5211041 w 6443456"/>
              <a:gd name="connsiteY52" fmla="*/ 3924184 h 5753325"/>
              <a:gd name="connsiteX53" fmla="*/ 5176073 w 6443456"/>
              <a:gd name="connsiteY53" fmla="*/ 3970179 h 5753325"/>
              <a:gd name="connsiteX54" fmla="*/ 5172826 w 6443456"/>
              <a:gd name="connsiteY54" fmla="*/ 3991773 h 5753325"/>
              <a:gd name="connsiteX55" fmla="*/ 5157053 w 6443456"/>
              <a:gd name="connsiteY55" fmla="*/ 3997708 h 5753325"/>
              <a:gd name="connsiteX56" fmla="*/ 5127922 w 6443456"/>
              <a:gd name="connsiteY56" fmla="*/ 4022660 h 5753325"/>
              <a:gd name="connsiteX57" fmla="*/ 5020872 w 6443456"/>
              <a:gd name="connsiteY57" fmla="*/ 4075951 h 5753325"/>
              <a:gd name="connsiteX58" fmla="*/ 4991410 w 6443456"/>
              <a:gd name="connsiteY58" fmla="*/ 4087598 h 5753325"/>
              <a:gd name="connsiteX59" fmla="*/ 4930112 w 6443456"/>
              <a:gd name="connsiteY59" fmla="*/ 4138459 h 5753325"/>
              <a:gd name="connsiteX60" fmla="*/ 4834224 w 6443456"/>
              <a:gd name="connsiteY60" fmla="*/ 4231643 h 5753325"/>
              <a:gd name="connsiteX61" fmla="*/ 4812599 w 6443456"/>
              <a:gd name="connsiteY61" fmla="*/ 4249449 h 5753325"/>
              <a:gd name="connsiteX62" fmla="*/ 4789188 w 6443456"/>
              <a:gd name="connsiteY62" fmla="*/ 4256678 h 5753325"/>
              <a:gd name="connsiteX63" fmla="*/ 4779554 w 6443456"/>
              <a:gd name="connsiteY63" fmla="*/ 4251313 h 5753325"/>
              <a:gd name="connsiteX64" fmla="*/ 4766885 w 6443456"/>
              <a:gd name="connsiteY64" fmla="*/ 4259812 h 5753325"/>
              <a:gd name="connsiteX65" fmla="*/ 4762510 w 6443456"/>
              <a:gd name="connsiteY65" fmla="*/ 4260383 h 5753325"/>
              <a:gd name="connsiteX66" fmla="*/ 4738416 w 6443456"/>
              <a:gd name="connsiteY66" fmla="*/ 4265355 h 5753325"/>
              <a:gd name="connsiteX67" fmla="*/ 4712007 w 6443456"/>
              <a:gd name="connsiteY67" fmla="*/ 4317892 h 5753325"/>
              <a:gd name="connsiteX68" fmla="*/ 4658930 w 6443456"/>
              <a:gd name="connsiteY68" fmla="*/ 4348041 h 5753325"/>
              <a:gd name="connsiteX69" fmla="*/ 4443526 w 6443456"/>
              <a:gd name="connsiteY69" fmla="*/ 4507851 h 5753325"/>
              <a:gd name="connsiteX70" fmla="*/ 4289766 w 6443456"/>
              <a:gd name="connsiteY70" fmla="*/ 4711450 h 5753325"/>
              <a:gd name="connsiteX71" fmla="*/ 4150870 w 6443456"/>
              <a:gd name="connsiteY71" fmla="*/ 4818480 h 5753325"/>
              <a:gd name="connsiteX72" fmla="*/ 4006639 w 6443456"/>
              <a:gd name="connsiteY72" fmla="*/ 4933815 h 5753325"/>
              <a:gd name="connsiteX73" fmla="*/ 3298210 w 6443456"/>
              <a:gd name="connsiteY73" fmla="*/ 5070790 h 5753325"/>
              <a:gd name="connsiteX74" fmla="*/ 2947678 w 6443456"/>
              <a:gd name="connsiteY74" fmla="*/ 5117869 h 5753325"/>
              <a:gd name="connsiteX75" fmla="*/ 2822169 w 6443456"/>
              <a:gd name="connsiteY75" fmla="*/ 5129396 h 5753325"/>
              <a:gd name="connsiteX76" fmla="*/ 2538773 w 6443456"/>
              <a:gd name="connsiteY76" fmla="*/ 5313397 h 5753325"/>
              <a:gd name="connsiteX77" fmla="*/ 2014500 w 6443456"/>
              <a:gd name="connsiteY77" fmla="*/ 5519744 h 5753325"/>
              <a:gd name="connsiteX78" fmla="*/ 1934391 w 6443456"/>
              <a:gd name="connsiteY78" fmla="*/ 5591335 h 5753325"/>
              <a:gd name="connsiteX79" fmla="*/ 1892550 w 6443456"/>
              <a:gd name="connsiteY79" fmla="*/ 5649708 h 5753325"/>
              <a:gd name="connsiteX80" fmla="*/ 1854769 w 6443456"/>
              <a:gd name="connsiteY80" fmla="*/ 5647691 h 5753325"/>
              <a:gd name="connsiteX81" fmla="*/ 1809461 w 6443456"/>
              <a:gd name="connsiteY81" fmla="*/ 5648628 h 5753325"/>
              <a:gd name="connsiteX82" fmla="*/ 1745150 w 6443456"/>
              <a:gd name="connsiteY82" fmla="*/ 5693879 h 5753325"/>
              <a:gd name="connsiteX83" fmla="*/ 1713375 w 6443456"/>
              <a:gd name="connsiteY83" fmla="*/ 5684672 h 5753325"/>
              <a:gd name="connsiteX84" fmla="*/ 1707808 w 6443456"/>
              <a:gd name="connsiteY84" fmla="*/ 5682611 h 5753325"/>
              <a:gd name="connsiteX85" fmla="*/ 1679313 w 6443456"/>
              <a:gd name="connsiteY85" fmla="*/ 5672360 h 5753325"/>
              <a:gd name="connsiteX86" fmla="*/ 1646933 w 6443456"/>
              <a:gd name="connsiteY86" fmla="*/ 5666227 h 5753325"/>
              <a:gd name="connsiteX87" fmla="*/ 1610055 w 6443456"/>
              <a:gd name="connsiteY87" fmla="*/ 5673643 h 5753325"/>
              <a:gd name="connsiteX88" fmla="*/ 1437641 w 6443456"/>
              <a:gd name="connsiteY88" fmla="*/ 5723266 h 5753325"/>
              <a:gd name="connsiteX89" fmla="*/ 1332869 w 6443456"/>
              <a:gd name="connsiteY89" fmla="*/ 5744752 h 5753325"/>
              <a:gd name="connsiteX90" fmla="*/ 1290525 w 6443456"/>
              <a:gd name="connsiteY90" fmla="*/ 5740036 h 5753325"/>
              <a:gd name="connsiteX91" fmla="*/ 1233107 w 6443456"/>
              <a:gd name="connsiteY91" fmla="*/ 5742106 h 5753325"/>
              <a:gd name="connsiteX92" fmla="*/ 1214532 w 6443456"/>
              <a:gd name="connsiteY92" fmla="*/ 5753325 h 5753325"/>
              <a:gd name="connsiteX93" fmla="*/ 1199955 w 6443456"/>
              <a:gd name="connsiteY93" fmla="*/ 5744831 h 5753325"/>
              <a:gd name="connsiteX94" fmla="*/ 1162337 w 6443456"/>
              <a:gd name="connsiteY94" fmla="*/ 5738048 h 5753325"/>
              <a:gd name="connsiteX95" fmla="*/ 1053457 w 6443456"/>
              <a:gd name="connsiteY95" fmla="*/ 5688676 h 5753325"/>
              <a:gd name="connsiteX96" fmla="*/ 1025798 w 6443456"/>
              <a:gd name="connsiteY96" fmla="*/ 5673166 h 5753325"/>
              <a:gd name="connsiteX97" fmla="*/ 947900 w 6443456"/>
              <a:gd name="connsiteY97" fmla="*/ 5657848 h 5753325"/>
              <a:gd name="connsiteX98" fmla="*/ 815627 w 6443456"/>
              <a:gd name="connsiteY98" fmla="*/ 5642557 h 5753325"/>
              <a:gd name="connsiteX99" fmla="*/ 788251 w 6443456"/>
              <a:gd name="connsiteY99" fmla="*/ 5637065 h 5753325"/>
              <a:gd name="connsiteX100" fmla="*/ 767822 w 6443456"/>
              <a:gd name="connsiteY100" fmla="*/ 5623450 h 5753325"/>
              <a:gd name="connsiteX101" fmla="*/ 765791 w 6443456"/>
              <a:gd name="connsiteY101" fmla="*/ 5612539 h 5753325"/>
              <a:gd name="connsiteX102" fmla="*/ 751230 w 6443456"/>
              <a:gd name="connsiteY102" fmla="*/ 5608092 h 5753325"/>
              <a:gd name="connsiteX103" fmla="*/ 748008 w 6443456"/>
              <a:gd name="connsiteY103" fmla="*/ 5605052 h 5753325"/>
              <a:gd name="connsiteX104" fmla="*/ 728871 w 6443456"/>
              <a:gd name="connsiteY104" fmla="*/ 5589469 h 5753325"/>
              <a:gd name="connsiteX105" fmla="*/ 671898 w 6443456"/>
              <a:gd name="connsiteY105" fmla="*/ 5602363 h 5753325"/>
              <a:gd name="connsiteX106" fmla="*/ 615065 w 6443456"/>
              <a:gd name="connsiteY106" fmla="*/ 5580257 h 5753325"/>
              <a:gd name="connsiteX107" fmla="*/ 355785 w 6443456"/>
              <a:gd name="connsiteY107" fmla="*/ 5514383 h 5753325"/>
              <a:gd name="connsiteX108" fmla="*/ 102269 w 6443456"/>
              <a:gd name="connsiteY108" fmla="*/ 5524347 h 5753325"/>
              <a:gd name="connsiteX109" fmla="*/ 13160 w 6443456"/>
              <a:gd name="connsiteY109" fmla="*/ 5514159 h 5753325"/>
              <a:gd name="connsiteX110" fmla="*/ 0 w 6443456"/>
              <a:gd name="connsiteY110" fmla="*/ 5511735 h 5753325"/>
              <a:gd name="connsiteX111" fmla="*/ 0 w 6443456"/>
              <a:gd name="connsiteY111" fmla="*/ 0 h 57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6443456" h="5753325">
                <a:moveTo>
                  <a:pt x="0" y="0"/>
                </a:moveTo>
                <a:lnTo>
                  <a:pt x="6438980" y="0"/>
                </a:lnTo>
                <a:cubicBezTo>
                  <a:pt x="6439002" y="49"/>
                  <a:pt x="6439025" y="98"/>
                  <a:pt x="6439047" y="147"/>
                </a:cubicBezTo>
                <a:lnTo>
                  <a:pt x="6443456" y="130105"/>
                </a:lnTo>
                <a:cubicBezTo>
                  <a:pt x="6430828" y="154008"/>
                  <a:pt x="6411458" y="168030"/>
                  <a:pt x="6422751" y="174163"/>
                </a:cubicBezTo>
                <a:cubicBezTo>
                  <a:pt x="6418487" y="214830"/>
                  <a:pt x="6390727" y="235497"/>
                  <a:pt x="6396598" y="274847"/>
                </a:cubicBezTo>
                <a:cubicBezTo>
                  <a:pt x="6403386" y="335822"/>
                  <a:pt x="6333127" y="414969"/>
                  <a:pt x="6337615" y="471794"/>
                </a:cubicBezTo>
                <a:cubicBezTo>
                  <a:pt x="6324407" y="534783"/>
                  <a:pt x="6296331" y="556933"/>
                  <a:pt x="6304423" y="582623"/>
                </a:cubicBezTo>
                <a:cubicBezTo>
                  <a:pt x="6293676" y="611941"/>
                  <a:pt x="6296956" y="631352"/>
                  <a:pt x="6303977" y="664291"/>
                </a:cubicBezTo>
                <a:cubicBezTo>
                  <a:pt x="6302444" y="677879"/>
                  <a:pt x="6301462" y="685268"/>
                  <a:pt x="6299372" y="697330"/>
                </a:cubicBezTo>
                <a:cubicBezTo>
                  <a:pt x="6314387" y="714913"/>
                  <a:pt x="6313827" y="721408"/>
                  <a:pt x="6309888" y="754001"/>
                </a:cubicBezTo>
                <a:cubicBezTo>
                  <a:pt x="6306930" y="769492"/>
                  <a:pt x="6343751" y="814234"/>
                  <a:pt x="6339879" y="811136"/>
                </a:cubicBezTo>
                <a:lnTo>
                  <a:pt x="6330065" y="893399"/>
                </a:lnTo>
                <a:cubicBezTo>
                  <a:pt x="6341065" y="929331"/>
                  <a:pt x="6340586" y="969703"/>
                  <a:pt x="6328618" y="1009766"/>
                </a:cubicBezTo>
                <a:cubicBezTo>
                  <a:pt x="6286987" y="1110847"/>
                  <a:pt x="6336677" y="1067927"/>
                  <a:pt x="6320797" y="1146964"/>
                </a:cubicBezTo>
                <a:cubicBezTo>
                  <a:pt x="6308238" y="1199586"/>
                  <a:pt x="6355190" y="1221191"/>
                  <a:pt x="6334400" y="1280757"/>
                </a:cubicBezTo>
                <a:lnTo>
                  <a:pt x="6356023" y="1356227"/>
                </a:lnTo>
                <a:cubicBezTo>
                  <a:pt x="6356068" y="1358140"/>
                  <a:pt x="6356112" y="1360054"/>
                  <a:pt x="6356157" y="1361967"/>
                </a:cubicBezTo>
                <a:cubicBezTo>
                  <a:pt x="6355533" y="1373512"/>
                  <a:pt x="6353847" y="1384370"/>
                  <a:pt x="6350613" y="1393569"/>
                </a:cubicBezTo>
                <a:cubicBezTo>
                  <a:pt x="6364468" y="1383914"/>
                  <a:pt x="6345614" y="1435855"/>
                  <a:pt x="6357062" y="1444071"/>
                </a:cubicBezTo>
                <a:cubicBezTo>
                  <a:pt x="6366618" y="1448518"/>
                  <a:pt x="6363125" y="1465312"/>
                  <a:pt x="6364832" y="1478763"/>
                </a:cubicBezTo>
                <a:cubicBezTo>
                  <a:pt x="6367033" y="1481449"/>
                  <a:pt x="6368644" y="1487606"/>
                  <a:pt x="6369745" y="1495680"/>
                </a:cubicBezTo>
                <a:cubicBezTo>
                  <a:pt x="6370129" y="1501564"/>
                  <a:pt x="6370514" y="1507447"/>
                  <a:pt x="6370898" y="1513331"/>
                </a:cubicBezTo>
                <a:lnTo>
                  <a:pt x="6339773" y="1527414"/>
                </a:lnTo>
                <a:cubicBezTo>
                  <a:pt x="6334226" y="1566662"/>
                  <a:pt x="6321052" y="1604564"/>
                  <a:pt x="6321854" y="1635366"/>
                </a:cubicBezTo>
                <a:cubicBezTo>
                  <a:pt x="6320655" y="1701187"/>
                  <a:pt x="6292278" y="1721205"/>
                  <a:pt x="6299489" y="1784860"/>
                </a:cubicBezTo>
                <a:cubicBezTo>
                  <a:pt x="6294212" y="1831400"/>
                  <a:pt x="6277478" y="1829559"/>
                  <a:pt x="6267878" y="1858572"/>
                </a:cubicBezTo>
                <a:lnTo>
                  <a:pt x="6251146" y="1926167"/>
                </a:lnTo>
                <a:lnTo>
                  <a:pt x="6210686" y="2014834"/>
                </a:lnTo>
                <a:lnTo>
                  <a:pt x="6106652" y="2150572"/>
                </a:lnTo>
                <a:lnTo>
                  <a:pt x="6097813" y="2172208"/>
                </a:lnTo>
                <a:lnTo>
                  <a:pt x="6095990" y="2181185"/>
                </a:lnTo>
                <a:cubicBezTo>
                  <a:pt x="6094176" y="2187056"/>
                  <a:pt x="6092249" y="2190556"/>
                  <a:pt x="6090126" y="2192533"/>
                </a:cubicBezTo>
                <a:lnTo>
                  <a:pt x="6089503" y="2192543"/>
                </a:lnTo>
                <a:lnTo>
                  <a:pt x="6084946" y="2203694"/>
                </a:lnTo>
                <a:cubicBezTo>
                  <a:pt x="6068006" y="2222414"/>
                  <a:pt x="6006445" y="2274546"/>
                  <a:pt x="5987861" y="2304868"/>
                </a:cubicBezTo>
                <a:lnTo>
                  <a:pt x="5973439" y="2385635"/>
                </a:lnTo>
                <a:lnTo>
                  <a:pt x="5916727" y="2458777"/>
                </a:lnTo>
                <a:cubicBezTo>
                  <a:pt x="5897241" y="2491718"/>
                  <a:pt x="5869630" y="2534165"/>
                  <a:pt x="5856524" y="2583281"/>
                </a:cubicBezTo>
                <a:cubicBezTo>
                  <a:pt x="5857506" y="2592319"/>
                  <a:pt x="5833326" y="2744711"/>
                  <a:pt x="5838091" y="2753474"/>
                </a:cubicBezTo>
                <a:cubicBezTo>
                  <a:pt x="5785248" y="2871502"/>
                  <a:pt x="5778642" y="2803565"/>
                  <a:pt x="5744296" y="2893276"/>
                </a:cubicBezTo>
                <a:cubicBezTo>
                  <a:pt x="5695297" y="2988328"/>
                  <a:pt x="5724634" y="2958553"/>
                  <a:pt x="5682522" y="3044368"/>
                </a:cubicBezTo>
                <a:cubicBezTo>
                  <a:pt x="5632185" y="3125072"/>
                  <a:pt x="5597317" y="3217236"/>
                  <a:pt x="5557886" y="3304853"/>
                </a:cubicBezTo>
                <a:cubicBezTo>
                  <a:pt x="5482395" y="3325072"/>
                  <a:pt x="5519234" y="3371478"/>
                  <a:pt x="5483942" y="3416604"/>
                </a:cubicBezTo>
                <a:cubicBezTo>
                  <a:pt x="5462927" y="3437263"/>
                  <a:pt x="5484515" y="3475608"/>
                  <a:pt x="5461007" y="3503742"/>
                </a:cubicBezTo>
                <a:cubicBezTo>
                  <a:pt x="5452964" y="3510933"/>
                  <a:pt x="5447709" y="3554203"/>
                  <a:pt x="5437889" y="3559927"/>
                </a:cubicBezTo>
                <a:lnTo>
                  <a:pt x="5432770" y="3562948"/>
                </a:lnTo>
                <a:lnTo>
                  <a:pt x="5406795" y="3578594"/>
                </a:lnTo>
                <a:lnTo>
                  <a:pt x="5381495" y="3599883"/>
                </a:lnTo>
                <a:cubicBezTo>
                  <a:pt x="5373777" y="3608845"/>
                  <a:pt x="5367528" y="3619642"/>
                  <a:pt x="5363689" y="3633299"/>
                </a:cubicBezTo>
                <a:cubicBezTo>
                  <a:pt x="5370837" y="3689178"/>
                  <a:pt x="5280250" y="3728687"/>
                  <a:pt x="5291870" y="3799039"/>
                </a:cubicBezTo>
                <a:cubicBezTo>
                  <a:pt x="5291660" y="3823262"/>
                  <a:pt x="5263601" y="3888134"/>
                  <a:pt x="5241600" y="3894238"/>
                </a:cubicBezTo>
                <a:cubicBezTo>
                  <a:pt x="5232312" y="3906493"/>
                  <a:pt x="5231731" y="3924583"/>
                  <a:pt x="5211041" y="3924184"/>
                </a:cubicBezTo>
                <a:cubicBezTo>
                  <a:pt x="5184976" y="3926521"/>
                  <a:pt x="5198956" y="3986438"/>
                  <a:pt x="5176073" y="3970179"/>
                </a:cubicBezTo>
                <a:lnTo>
                  <a:pt x="5172826" y="3991773"/>
                </a:lnTo>
                <a:lnTo>
                  <a:pt x="5157053" y="3997708"/>
                </a:lnTo>
                <a:cubicBezTo>
                  <a:pt x="5140589" y="4003541"/>
                  <a:pt x="5128715" y="4008828"/>
                  <a:pt x="5127922" y="4022660"/>
                </a:cubicBezTo>
                <a:cubicBezTo>
                  <a:pt x="5105225" y="4035701"/>
                  <a:pt x="5043623" y="4065128"/>
                  <a:pt x="5020872" y="4075951"/>
                </a:cubicBezTo>
                <a:cubicBezTo>
                  <a:pt x="5006705" y="4069570"/>
                  <a:pt x="5001251" y="4081880"/>
                  <a:pt x="4991410" y="4087598"/>
                </a:cubicBezTo>
                <a:cubicBezTo>
                  <a:pt x="4974522" y="4085320"/>
                  <a:pt x="4937025" y="4121806"/>
                  <a:pt x="4930112" y="4138459"/>
                </a:cubicBezTo>
                <a:cubicBezTo>
                  <a:pt x="4918473" y="4190437"/>
                  <a:pt x="4844909" y="4190974"/>
                  <a:pt x="4834224" y="4231643"/>
                </a:cubicBezTo>
                <a:cubicBezTo>
                  <a:pt x="4827758" y="4239937"/>
                  <a:pt x="4820427" y="4245543"/>
                  <a:pt x="4812599" y="4249449"/>
                </a:cubicBezTo>
                <a:lnTo>
                  <a:pt x="4789188" y="4256678"/>
                </a:lnTo>
                <a:lnTo>
                  <a:pt x="4779554" y="4251313"/>
                </a:lnTo>
                <a:lnTo>
                  <a:pt x="4766885" y="4259812"/>
                </a:lnTo>
                <a:lnTo>
                  <a:pt x="4762510" y="4260383"/>
                </a:lnTo>
                <a:cubicBezTo>
                  <a:pt x="4754131" y="4261437"/>
                  <a:pt x="4745977" y="4262766"/>
                  <a:pt x="4738416" y="4265355"/>
                </a:cubicBezTo>
                <a:cubicBezTo>
                  <a:pt x="4764694" y="4302719"/>
                  <a:pt x="4678447" y="4293536"/>
                  <a:pt x="4712007" y="4317892"/>
                </a:cubicBezTo>
                <a:cubicBezTo>
                  <a:pt x="4675039" y="4338619"/>
                  <a:pt x="4716682" y="4356361"/>
                  <a:pt x="4658930" y="4348041"/>
                </a:cubicBezTo>
                <a:cubicBezTo>
                  <a:pt x="4614182" y="4379702"/>
                  <a:pt x="4505053" y="4447283"/>
                  <a:pt x="4443526" y="4507851"/>
                </a:cubicBezTo>
                <a:cubicBezTo>
                  <a:pt x="4410144" y="4540439"/>
                  <a:pt x="4338540" y="4659677"/>
                  <a:pt x="4289766" y="4711450"/>
                </a:cubicBezTo>
                <a:cubicBezTo>
                  <a:pt x="4238344" y="4747694"/>
                  <a:pt x="4215457" y="4807131"/>
                  <a:pt x="4150870" y="4818480"/>
                </a:cubicBezTo>
                <a:cubicBezTo>
                  <a:pt x="4103683" y="4855538"/>
                  <a:pt x="4148748" y="4891762"/>
                  <a:pt x="4006639" y="4933815"/>
                </a:cubicBezTo>
                <a:cubicBezTo>
                  <a:pt x="3736045" y="4990755"/>
                  <a:pt x="3474704" y="5040115"/>
                  <a:pt x="3298210" y="5070790"/>
                </a:cubicBezTo>
                <a:cubicBezTo>
                  <a:pt x="3121717" y="5101466"/>
                  <a:pt x="3041810" y="5115566"/>
                  <a:pt x="2947678" y="5117869"/>
                </a:cubicBezTo>
                <a:cubicBezTo>
                  <a:pt x="2853544" y="5120174"/>
                  <a:pt x="2858560" y="5135060"/>
                  <a:pt x="2822169" y="5129396"/>
                </a:cubicBezTo>
                <a:lnTo>
                  <a:pt x="2538773" y="5313397"/>
                </a:lnTo>
                <a:cubicBezTo>
                  <a:pt x="2405817" y="5334661"/>
                  <a:pt x="2144167" y="5431620"/>
                  <a:pt x="2014500" y="5519744"/>
                </a:cubicBezTo>
                <a:cubicBezTo>
                  <a:pt x="1982084" y="5541774"/>
                  <a:pt x="1956346" y="5565847"/>
                  <a:pt x="1934391" y="5591335"/>
                </a:cubicBezTo>
                <a:lnTo>
                  <a:pt x="1892550" y="5649708"/>
                </a:lnTo>
                <a:lnTo>
                  <a:pt x="1854769" y="5647691"/>
                </a:lnTo>
                <a:cubicBezTo>
                  <a:pt x="1838936" y="5647705"/>
                  <a:pt x="1823701" y="5648312"/>
                  <a:pt x="1809461" y="5648628"/>
                </a:cubicBezTo>
                <a:cubicBezTo>
                  <a:pt x="1834147" y="5698228"/>
                  <a:pt x="1737274" y="5633540"/>
                  <a:pt x="1745150" y="5693879"/>
                </a:cubicBezTo>
                <a:cubicBezTo>
                  <a:pt x="1734532" y="5692199"/>
                  <a:pt x="1724002" y="5688669"/>
                  <a:pt x="1713375" y="5684672"/>
                </a:cubicBezTo>
                <a:lnTo>
                  <a:pt x="1707808" y="5682611"/>
                </a:lnTo>
                <a:lnTo>
                  <a:pt x="1679313" y="5672360"/>
                </a:lnTo>
                <a:lnTo>
                  <a:pt x="1646933" y="5666227"/>
                </a:lnTo>
                <a:cubicBezTo>
                  <a:pt x="1635170" y="5665926"/>
                  <a:pt x="1622939" y="5667937"/>
                  <a:pt x="1610055" y="5673643"/>
                </a:cubicBezTo>
                <a:cubicBezTo>
                  <a:pt x="1571890" y="5714775"/>
                  <a:pt x="1484024" y="5669440"/>
                  <a:pt x="1437641" y="5723266"/>
                </a:cubicBezTo>
                <a:cubicBezTo>
                  <a:pt x="1418992" y="5738521"/>
                  <a:pt x="1351540" y="5757985"/>
                  <a:pt x="1332869" y="5744752"/>
                </a:cubicBezTo>
                <a:cubicBezTo>
                  <a:pt x="1317589" y="5745326"/>
                  <a:pt x="1303391" y="5756388"/>
                  <a:pt x="1290525" y="5740036"/>
                </a:cubicBezTo>
                <a:cubicBezTo>
                  <a:pt x="1272146" y="5721242"/>
                  <a:pt x="1235243" y="5770261"/>
                  <a:pt x="1233107" y="5742106"/>
                </a:cubicBezTo>
                <a:lnTo>
                  <a:pt x="1214532" y="5753325"/>
                </a:lnTo>
                <a:lnTo>
                  <a:pt x="1199955" y="5744831"/>
                </a:lnTo>
                <a:cubicBezTo>
                  <a:pt x="1185016" y="5735734"/>
                  <a:pt x="1173414" y="5729861"/>
                  <a:pt x="1162337" y="5738048"/>
                </a:cubicBezTo>
                <a:cubicBezTo>
                  <a:pt x="1137920" y="5728689"/>
                  <a:pt x="1076212" y="5699490"/>
                  <a:pt x="1053457" y="5688676"/>
                </a:cubicBezTo>
                <a:cubicBezTo>
                  <a:pt x="1049315" y="5673592"/>
                  <a:pt x="1036434" y="5677184"/>
                  <a:pt x="1025798" y="5673166"/>
                </a:cubicBezTo>
                <a:cubicBezTo>
                  <a:pt x="1016787" y="5658576"/>
                  <a:pt x="965030" y="5652626"/>
                  <a:pt x="947900" y="5657848"/>
                </a:cubicBezTo>
                <a:cubicBezTo>
                  <a:pt x="900757" y="5681878"/>
                  <a:pt x="853518" y="5624981"/>
                  <a:pt x="815627" y="5642557"/>
                </a:cubicBezTo>
                <a:cubicBezTo>
                  <a:pt x="805172" y="5642805"/>
                  <a:pt x="796221" y="5640669"/>
                  <a:pt x="788251" y="5637065"/>
                </a:cubicBezTo>
                <a:lnTo>
                  <a:pt x="767822" y="5623450"/>
                </a:lnTo>
                <a:lnTo>
                  <a:pt x="765791" y="5612539"/>
                </a:lnTo>
                <a:lnTo>
                  <a:pt x="751230" y="5608092"/>
                </a:lnTo>
                <a:lnTo>
                  <a:pt x="748008" y="5605052"/>
                </a:lnTo>
                <a:cubicBezTo>
                  <a:pt x="741868" y="5599203"/>
                  <a:pt x="735661" y="5593704"/>
                  <a:pt x="728871" y="5589469"/>
                </a:cubicBezTo>
                <a:cubicBezTo>
                  <a:pt x="717035" y="5633700"/>
                  <a:pt x="669153" y="5560747"/>
                  <a:pt x="671898" y="5602363"/>
                </a:cubicBezTo>
                <a:cubicBezTo>
                  <a:pt x="632522" y="5586794"/>
                  <a:pt x="645467" y="5630489"/>
                  <a:pt x="615065" y="5580257"/>
                </a:cubicBezTo>
                <a:cubicBezTo>
                  <a:pt x="562379" y="5565593"/>
                  <a:pt x="441250" y="5523701"/>
                  <a:pt x="355785" y="5514383"/>
                </a:cubicBezTo>
                <a:cubicBezTo>
                  <a:pt x="309622" y="5509152"/>
                  <a:pt x="172894" y="5529342"/>
                  <a:pt x="102269" y="5524347"/>
                </a:cubicBezTo>
                <a:cubicBezTo>
                  <a:pt x="72050" y="5515878"/>
                  <a:pt x="41939" y="5516649"/>
                  <a:pt x="13160" y="5514159"/>
                </a:cubicBezTo>
                <a:lnTo>
                  <a:pt x="0" y="551173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CF93DC6C-1BFD-4414-BF23-471C8831CA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0664" y="3440576"/>
            <a:ext cx="4114800" cy="267505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E1C2FE5E-2522-29A0-9AD4-EE53B8BEA0B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9616" y="4331311"/>
            <a:ext cx="3836894" cy="1061006"/>
          </a:xfrm>
          <a:prstGeom prst="rect">
            <a:avLst/>
          </a:prstGeom>
        </p:spPr>
      </p:pic>
      <p:sp>
        <p:nvSpPr>
          <p:cNvPr id="14" name="Rectangle 6">
            <a:extLst>
              <a:ext uri="{FF2B5EF4-FFF2-40B4-BE49-F238E27FC236}">
                <a16:creationId xmlns="" xmlns:a16="http://schemas.microsoft.com/office/drawing/2014/main" id="{001928A5-13A8-4372-8A77-BCAAE5553E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14188" y="584034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17055814"/>
              </p:ext>
            </p:extLst>
          </p:nvPr>
        </p:nvGraphicFramePr>
        <p:xfrm>
          <a:off x="5496910" y="168166"/>
          <a:ext cx="6621518" cy="59474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291894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5324" y="190608"/>
            <a:ext cx="5841352" cy="4503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годовой отчетности за 2022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5591100"/>
              </p:ext>
            </p:extLst>
          </p:nvPr>
        </p:nvGraphicFramePr>
        <p:xfrm>
          <a:off x="431596" y="1131683"/>
          <a:ext cx="11007771" cy="4668016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2074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6758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3269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146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ФГБУ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ФГАУ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ФКУ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41263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</a:t>
                      </a:r>
                      <a:r>
                        <a:rPr lang="ru-RU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комплект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Инструкция № 33н, </a:t>
                      </a:r>
                      <a:b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т.ч. ф. 0503769, </a:t>
                      </a:r>
                      <a:br>
                        <a:rPr lang="ru-RU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 0503790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Инструкция № 191н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59158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в более ранний срок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 0503738-НП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 0503117-НП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 0503128-НП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23367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в более ранний срок  по</a:t>
                      </a:r>
                      <a:r>
                        <a:rPr lang="ru-RU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консолидируемым расчетам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Справки ф. 0503125</a:t>
                      </a:r>
                    </a:p>
                    <a:p>
                      <a:pPr algn="ctr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9829297" y="5665818"/>
            <a:ext cx="2804161" cy="348813"/>
          </a:xfrm>
        </p:spPr>
        <p:txBody>
          <a:bodyPr/>
          <a:lstStyle/>
          <a:p>
            <a:fld id="{B6F15528-21DE-4FAA-801E-634DDDAF4B2B}" type="slidenum">
              <a:rPr lang="ru-RU" smtClean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9AE40B2-4256-58CA-CEE0-2D398F58BF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16676" y="5885254"/>
            <a:ext cx="2930174" cy="81027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851AB17-E8AC-D250-D28E-ACBF7E34BD6D}"/>
              </a:ext>
            </a:extLst>
          </p:cNvPr>
          <p:cNvSpPr txBox="1"/>
          <p:nvPr/>
        </p:nvSpPr>
        <p:spPr>
          <a:xfrm>
            <a:off x="7197174" y="41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263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/>
          <p:nvPr/>
        </p:nvSpPr>
        <p:spPr>
          <a:xfrm>
            <a:off x="1528952" y="1254707"/>
            <a:ext cx="9122584" cy="703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Сроки</a:t>
            </a:r>
            <a:r>
              <a:rPr lang="en-US" sz="3200" b="1" kern="12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сдачи</a:t>
            </a:r>
            <a:r>
              <a:rPr lang="en-US" sz="3200" b="1" kern="12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отдельных</a:t>
            </a:r>
            <a:r>
              <a:rPr lang="en-US" sz="3200" b="1" kern="1200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200" b="1" kern="1200" dirty="0" err="1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</a:t>
            </a:r>
            <a:endParaRPr lang="en-US" sz="3200" b="1" kern="12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810" y="2107097"/>
            <a:ext cx="8874215" cy="290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Казначейства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22.08.2022 № 24н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Срок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0503125) –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 года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0503738-НП)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01.01.2023 –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января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2023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="" xmlns:a16="http://schemas.microsoft.com/office/drawing/2014/main" id="{A9616D99-AEFB-4C95-84EF-5DEC698D92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 6">
            <a:extLst>
              <a:ext uri="{FF2B5EF4-FFF2-40B4-BE49-F238E27FC236}">
                <a16:creationId xmlns="" xmlns:a16="http://schemas.microsoft.com/office/drawing/2014/main" id="{D0F97023-F626-4FC5-8C2D-753B5C7F46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072E9B94-1C16-F7F5-B0F5-F857F5578C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80319" y="6094140"/>
            <a:ext cx="2542433" cy="70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061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/>
          <p:cNvSpPr/>
          <p:nvPr/>
        </p:nvSpPr>
        <p:spPr>
          <a:xfrm>
            <a:off x="1679713" y="460446"/>
            <a:ext cx="87563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Подготовка к формированию отчетности за 2022 год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="" xmlns:a16="http://schemas.microsoft.com/office/drawing/2014/main" id="{AEFAF082-873D-4E46-93FC-A8A4DB9385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111466726"/>
              </p:ext>
            </p:extLst>
          </p:nvPr>
        </p:nvGraphicFramePr>
        <p:xfrm>
          <a:off x="725557" y="1461053"/>
          <a:ext cx="10982739" cy="4204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3B556267-4D57-B6FF-5C2C-82C0B3C5528C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491912" y="6046028"/>
            <a:ext cx="2542433" cy="70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852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637B2035-1FCB-439A-B421-095E136C7E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B39A1F5A-E57E-4178-8F57-A18DC747E5E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"/>
            <a:ext cx="6291618" cy="5097980"/>
          </a:xfrm>
          <a:custGeom>
            <a:avLst/>
            <a:gdLst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516105 w 6530408"/>
              <a:gd name="connsiteY8" fmla="*/ 476071 h 5753325"/>
              <a:gd name="connsiteX9" fmla="*/ 6488360 w 6530408"/>
              <a:gd name="connsiteY9" fmla="*/ 535865 h 5753325"/>
              <a:gd name="connsiteX10" fmla="*/ 6492864 w 6530408"/>
              <a:gd name="connsiteY10" fmla="*/ 615799 h 5753325"/>
              <a:gd name="connsiteX11" fmla="*/ 6459988 w 6530408"/>
              <a:gd name="connsiteY11" fmla="*/ 707628 h 5753325"/>
              <a:gd name="connsiteX12" fmla="*/ 6453989 w 6530408"/>
              <a:gd name="connsiteY12" fmla="*/ 711876 h 5753325"/>
              <a:gd name="connsiteX13" fmla="*/ 6453209 w 6530408"/>
              <a:gd name="connsiteY13" fmla="*/ 719127 h 5753325"/>
              <a:gd name="connsiteX14" fmla="*/ 6457662 w 6530408"/>
              <a:gd name="connsiteY14" fmla="*/ 723331 h 5753325"/>
              <a:gd name="connsiteX15" fmla="*/ 6447445 w 6530408"/>
              <a:gd name="connsiteY15" fmla="*/ 780003 h 5753325"/>
              <a:gd name="connsiteX16" fmla="*/ 6426552 w 6530408"/>
              <a:gd name="connsiteY16" fmla="*/ 845805 h 5753325"/>
              <a:gd name="connsiteX17" fmla="*/ 6434072 w 6530408"/>
              <a:gd name="connsiteY17" fmla="*/ 910733 h 5753325"/>
              <a:gd name="connsiteX18" fmla="*/ 6432570 w 6530408"/>
              <a:gd name="connsiteY18" fmla="*/ 983394 h 5753325"/>
              <a:gd name="connsiteX19" fmla="*/ 6431878 w 6530408"/>
              <a:gd name="connsiteY19" fmla="*/ 1026728 h 5753325"/>
              <a:gd name="connsiteX20" fmla="*/ 6414269 w 6530408"/>
              <a:gd name="connsiteY20" fmla="*/ 1151111 h 5753325"/>
              <a:gd name="connsiteX21" fmla="*/ 6371722 w 6530408"/>
              <a:gd name="connsiteY21" fmla="*/ 1318080 h 5753325"/>
              <a:gd name="connsiteX22" fmla="*/ 6356023 w 6530408"/>
              <a:gd name="connsiteY22" fmla="*/ 1356227 h 5753325"/>
              <a:gd name="connsiteX23" fmla="*/ 6356157 w 6530408"/>
              <a:gd name="connsiteY23" fmla="*/ 1361967 h 5753325"/>
              <a:gd name="connsiteX24" fmla="*/ 6350613 w 6530408"/>
              <a:gd name="connsiteY24" fmla="*/ 1393569 h 5753325"/>
              <a:gd name="connsiteX25" fmla="*/ 6357062 w 6530408"/>
              <a:gd name="connsiteY25" fmla="*/ 1444071 h 5753325"/>
              <a:gd name="connsiteX26" fmla="*/ 6364832 w 6530408"/>
              <a:gd name="connsiteY26" fmla="*/ 1478763 h 5753325"/>
              <a:gd name="connsiteX27" fmla="*/ 6369745 w 6530408"/>
              <a:gd name="connsiteY27" fmla="*/ 1495680 h 5753325"/>
              <a:gd name="connsiteX28" fmla="*/ 6370898 w 6530408"/>
              <a:gd name="connsiteY28" fmla="*/ 1513331 h 5753325"/>
              <a:gd name="connsiteX29" fmla="*/ 6368801 w 6530408"/>
              <a:gd name="connsiteY29" fmla="*/ 1527414 h 5753325"/>
              <a:gd name="connsiteX30" fmla="*/ 6359177 w 6530408"/>
              <a:gd name="connsiteY30" fmla="*/ 1639513 h 5753325"/>
              <a:gd name="connsiteX31" fmla="*/ 6299489 w 6530408"/>
              <a:gd name="connsiteY31" fmla="*/ 1784860 h 5753325"/>
              <a:gd name="connsiteX32" fmla="*/ 6267878 w 6530408"/>
              <a:gd name="connsiteY32" fmla="*/ 1858572 h 5753325"/>
              <a:gd name="connsiteX33" fmla="*/ 6251146 w 6530408"/>
              <a:gd name="connsiteY33" fmla="*/ 1926167 h 5753325"/>
              <a:gd name="connsiteX34" fmla="*/ 6210686 w 6530408"/>
              <a:gd name="connsiteY34" fmla="*/ 2014834 h 5753325"/>
              <a:gd name="connsiteX35" fmla="*/ 6106652 w 6530408"/>
              <a:gd name="connsiteY35" fmla="*/ 2150572 h 5753325"/>
              <a:gd name="connsiteX36" fmla="*/ 6097813 w 6530408"/>
              <a:gd name="connsiteY36" fmla="*/ 2172208 h 5753325"/>
              <a:gd name="connsiteX37" fmla="*/ 6095990 w 6530408"/>
              <a:gd name="connsiteY37" fmla="*/ 2181185 h 5753325"/>
              <a:gd name="connsiteX38" fmla="*/ 6090126 w 6530408"/>
              <a:gd name="connsiteY38" fmla="*/ 2192533 h 5753325"/>
              <a:gd name="connsiteX39" fmla="*/ 6089503 w 6530408"/>
              <a:gd name="connsiteY39" fmla="*/ 2192543 h 5753325"/>
              <a:gd name="connsiteX40" fmla="*/ 6084946 w 6530408"/>
              <a:gd name="connsiteY40" fmla="*/ 2203694 h 5753325"/>
              <a:gd name="connsiteX41" fmla="*/ 5987861 w 6530408"/>
              <a:gd name="connsiteY41" fmla="*/ 2304868 h 5753325"/>
              <a:gd name="connsiteX42" fmla="*/ 5973439 w 6530408"/>
              <a:gd name="connsiteY42" fmla="*/ 2385635 h 5753325"/>
              <a:gd name="connsiteX43" fmla="*/ 5916727 w 6530408"/>
              <a:gd name="connsiteY43" fmla="*/ 2458777 h 5753325"/>
              <a:gd name="connsiteX44" fmla="*/ 5856524 w 6530408"/>
              <a:gd name="connsiteY44" fmla="*/ 2583281 h 5753325"/>
              <a:gd name="connsiteX45" fmla="*/ 5838091 w 6530408"/>
              <a:gd name="connsiteY45" fmla="*/ 2753474 h 5753325"/>
              <a:gd name="connsiteX46" fmla="*/ 5777471 w 6530408"/>
              <a:gd name="connsiteY46" fmla="*/ 2901570 h 5753325"/>
              <a:gd name="connsiteX47" fmla="*/ 5723992 w 6530408"/>
              <a:gd name="connsiteY47" fmla="*/ 2998752 h 5753325"/>
              <a:gd name="connsiteX48" fmla="*/ 5557886 w 6530408"/>
              <a:gd name="connsiteY48" fmla="*/ 3329735 h 5753325"/>
              <a:gd name="connsiteX49" fmla="*/ 5471501 w 6530408"/>
              <a:gd name="connsiteY49" fmla="*/ 3462221 h 5753325"/>
              <a:gd name="connsiteX50" fmla="*/ 5465154 w 6530408"/>
              <a:gd name="connsiteY50" fmla="*/ 3541065 h 5753325"/>
              <a:gd name="connsiteX51" fmla="*/ 5437889 w 6530408"/>
              <a:gd name="connsiteY51" fmla="*/ 3559927 h 5753325"/>
              <a:gd name="connsiteX52" fmla="*/ 5432770 w 6530408"/>
              <a:gd name="connsiteY52" fmla="*/ 3562948 h 5753325"/>
              <a:gd name="connsiteX53" fmla="*/ 5406795 w 6530408"/>
              <a:gd name="connsiteY53" fmla="*/ 3578594 h 5753325"/>
              <a:gd name="connsiteX54" fmla="*/ 5381495 w 6530408"/>
              <a:gd name="connsiteY54" fmla="*/ 3599883 h 5753325"/>
              <a:gd name="connsiteX55" fmla="*/ 5363689 w 6530408"/>
              <a:gd name="connsiteY55" fmla="*/ 3633299 h 5753325"/>
              <a:gd name="connsiteX56" fmla="*/ 5291870 w 6530408"/>
              <a:gd name="connsiteY56" fmla="*/ 3799039 h 5753325"/>
              <a:gd name="connsiteX57" fmla="*/ 5241600 w 6530408"/>
              <a:gd name="connsiteY57" fmla="*/ 3894238 h 5753325"/>
              <a:gd name="connsiteX58" fmla="*/ 5211041 w 6530408"/>
              <a:gd name="connsiteY58" fmla="*/ 3924184 h 5753325"/>
              <a:gd name="connsiteX59" fmla="*/ 5176073 w 6530408"/>
              <a:gd name="connsiteY59" fmla="*/ 3970179 h 5753325"/>
              <a:gd name="connsiteX60" fmla="*/ 5172826 w 6530408"/>
              <a:gd name="connsiteY60" fmla="*/ 3991773 h 5753325"/>
              <a:gd name="connsiteX61" fmla="*/ 5157053 w 6530408"/>
              <a:gd name="connsiteY61" fmla="*/ 3997708 h 5753325"/>
              <a:gd name="connsiteX62" fmla="*/ 5127922 w 6530408"/>
              <a:gd name="connsiteY62" fmla="*/ 4022660 h 5753325"/>
              <a:gd name="connsiteX63" fmla="*/ 5020872 w 6530408"/>
              <a:gd name="connsiteY63" fmla="*/ 4075951 h 5753325"/>
              <a:gd name="connsiteX64" fmla="*/ 4991410 w 6530408"/>
              <a:gd name="connsiteY64" fmla="*/ 4087598 h 5753325"/>
              <a:gd name="connsiteX65" fmla="*/ 4930112 w 6530408"/>
              <a:gd name="connsiteY65" fmla="*/ 4138459 h 5753325"/>
              <a:gd name="connsiteX66" fmla="*/ 4834224 w 6530408"/>
              <a:gd name="connsiteY66" fmla="*/ 4231643 h 5753325"/>
              <a:gd name="connsiteX67" fmla="*/ 4812599 w 6530408"/>
              <a:gd name="connsiteY67" fmla="*/ 4249449 h 5753325"/>
              <a:gd name="connsiteX68" fmla="*/ 4789188 w 6530408"/>
              <a:gd name="connsiteY68" fmla="*/ 4256678 h 5753325"/>
              <a:gd name="connsiteX69" fmla="*/ 4779554 w 6530408"/>
              <a:gd name="connsiteY69" fmla="*/ 4251313 h 5753325"/>
              <a:gd name="connsiteX70" fmla="*/ 4766885 w 6530408"/>
              <a:gd name="connsiteY70" fmla="*/ 4259812 h 5753325"/>
              <a:gd name="connsiteX71" fmla="*/ 4762510 w 6530408"/>
              <a:gd name="connsiteY71" fmla="*/ 4260383 h 5753325"/>
              <a:gd name="connsiteX72" fmla="*/ 4738416 w 6530408"/>
              <a:gd name="connsiteY72" fmla="*/ 4265355 h 5753325"/>
              <a:gd name="connsiteX73" fmla="*/ 4712007 w 6530408"/>
              <a:gd name="connsiteY73" fmla="*/ 4317892 h 5753325"/>
              <a:gd name="connsiteX74" fmla="*/ 4658930 w 6530408"/>
              <a:gd name="connsiteY74" fmla="*/ 4348041 h 5753325"/>
              <a:gd name="connsiteX75" fmla="*/ 4443526 w 6530408"/>
              <a:gd name="connsiteY75" fmla="*/ 4507851 h 5753325"/>
              <a:gd name="connsiteX76" fmla="*/ 4289766 w 6530408"/>
              <a:gd name="connsiteY76" fmla="*/ 4711450 h 5753325"/>
              <a:gd name="connsiteX77" fmla="*/ 4150870 w 6530408"/>
              <a:gd name="connsiteY77" fmla="*/ 4818480 h 5753325"/>
              <a:gd name="connsiteX78" fmla="*/ 4006639 w 6530408"/>
              <a:gd name="connsiteY78" fmla="*/ 4933815 h 5753325"/>
              <a:gd name="connsiteX79" fmla="*/ 3298210 w 6530408"/>
              <a:gd name="connsiteY79" fmla="*/ 5070790 h 5753325"/>
              <a:gd name="connsiteX80" fmla="*/ 2947678 w 6530408"/>
              <a:gd name="connsiteY80" fmla="*/ 5117869 h 5753325"/>
              <a:gd name="connsiteX81" fmla="*/ 2822169 w 6530408"/>
              <a:gd name="connsiteY81" fmla="*/ 5129396 h 5753325"/>
              <a:gd name="connsiteX82" fmla="*/ 2538773 w 6530408"/>
              <a:gd name="connsiteY82" fmla="*/ 5313397 h 5753325"/>
              <a:gd name="connsiteX83" fmla="*/ 2014500 w 6530408"/>
              <a:gd name="connsiteY83" fmla="*/ 5519744 h 5753325"/>
              <a:gd name="connsiteX84" fmla="*/ 1934391 w 6530408"/>
              <a:gd name="connsiteY84" fmla="*/ 5591335 h 5753325"/>
              <a:gd name="connsiteX85" fmla="*/ 1892550 w 6530408"/>
              <a:gd name="connsiteY85" fmla="*/ 5649708 h 5753325"/>
              <a:gd name="connsiteX86" fmla="*/ 1854769 w 6530408"/>
              <a:gd name="connsiteY86" fmla="*/ 5647691 h 5753325"/>
              <a:gd name="connsiteX87" fmla="*/ 1809461 w 6530408"/>
              <a:gd name="connsiteY87" fmla="*/ 5648628 h 5753325"/>
              <a:gd name="connsiteX88" fmla="*/ 1745150 w 6530408"/>
              <a:gd name="connsiteY88" fmla="*/ 5693879 h 5753325"/>
              <a:gd name="connsiteX89" fmla="*/ 1713375 w 6530408"/>
              <a:gd name="connsiteY89" fmla="*/ 5684672 h 5753325"/>
              <a:gd name="connsiteX90" fmla="*/ 1707808 w 6530408"/>
              <a:gd name="connsiteY90" fmla="*/ 5682611 h 5753325"/>
              <a:gd name="connsiteX91" fmla="*/ 1679313 w 6530408"/>
              <a:gd name="connsiteY91" fmla="*/ 5672360 h 5753325"/>
              <a:gd name="connsiteX92" fmla="*/ 1646933 w 6530408"/>
              <a:gd name="connsiteY92" fmla="*/ 5666227 h 5753325"/>
              <a:gd name="connsiteX93" fmla="*/ 1610055 w 6530408"/>
              <a:gd name="connsiteY93" fmla="*/ 5673643 h 5753325"/>
              <a:gd name="connsiteX94" fmla="*/ 1437641 w 6530408"/>
              <a:gd name="connsiteY94" fmla="*/ 5723266 h 5753325"/>
              <a:gd name="connsiteX95" fmla="*/ 1332869 w 6530408"/>
              <a:gd name="connsiteY95" fmla="*/ 5744752 h 5753325"/>
              <a:gd name="connsiteX96" fmla="*/ 1290525 w 6530408"/>
              <a:gd name="connsiteY96" fmla="*/ 5740036 h 5753325"/>
              <a:gd name="connsiteX97" fmla="*/ 1233107 w 6530408"/>
              <a:gd name="connsiteY97" fmla="*/ 5742106 h 5753325"/>
              <a:gd name="connsiteX98" fmla="*/ 1214532 w 6530408"/>
              <a:gd name="connsiteY98" fmla="*/ 5753325 h 5753325"/>
              <a:gd name="connsiteX99" fmla="*/ 1199955 w 6530408"/>
              <a:gd name="connsiteY99" fmla="*/ 5744831 h 5753325"/>
              <a:gd name="connsiteX100" fmla="*/ 1162337 w 6530408"/>
              <a:gd name="connsiteY100" fmla="*/ 5738048 h 5753325"/>
              <a:gd name="connsiteX101" fmla="*/ 1053457 w 6530408"/>
              <a:gd name="connsiteY101" fmla="*/ 5688676 h 5753325"/>
              <a:gd name="connsiteX102" fmla="*/ 1025798 w 6530408"/>
              <a:gd name="connsiteY102" fmla="*/ 5673166 h 5753325"/>
              <a:gd name="connsiteX103" fmla="*/ 947900 w 6530408"/>
              <a:gd name="connsiteY103" fmla="*/ 5657848 h 5753325"/>
              <a:gd name="connsiteX104" fmla="*/ 815627 w 6530408"/>
              <a:gd name="connsiteY104" fmla="*/ 5642557 h 5753325"/>
              <a:gd name="connsiteX105" fmla="*/ 788251 w 6530408"/>
              <a:gd name="connsiteY105" fmla="*/ 5637065 h 5753325"/>
              <a:gd name="connsiteX106" fmla="*/ 767822 w 6530408"/>
              <a:gd name="connsiteY106" fmla="*/ 5623450 h 5753325"/>
              <a:gd name="connsiteX107" fmla="*/ 765791 w 6530408"/>
              <a:gd name="connsiteY107" fmla="*/ 5612539 h 5753325"/>
              <a:gd name="connsiteX108" fmla="*/ 751230 w 6530408"/>
              <a:gd name="connsiteY108" fmla="*/ 5608092 h 5753325"/>
              <a:gd name="connsiteX109" fmla="*/ 748008 w 6530408"/>
              <a:gd name="connsiteY109" fmla="*/ 5605052 h 5753325"/>
              <a:gd name="connsiteX110" fmla="*/ 728871 w 6530408"/>
              <a:gd name="connsiteY110" fmla="*/ 5589469 h 5753325"/>
              <a:gd name="connsiteX111" fmla="*/ 671898 w 6530408"/>
              <a:gd name="connsiteY111" fmla="*/ 5602363 h 5753325"/>
              <a:gd name="connsiteX112" fmla="*/ 615065 w 6530408"/>
              <a:gd name="connsiteY112" fmla="*/ 5580257 h 5753325"/>
              <a:gd name="connsiteX113" fmla="*/ 355785 w 6530408"/>
              <a:gd name="connsiteY113" fmla="*/ 5514383 h 5753325"/>
              <a:gd name="connsiteX114" fmla="*/ 102269 w 6530408"/>
              <a:gd name="connsiteY114" fmla="*/ 5524347 h 5753325"/>
              <a:gd name="connsiteX115" fmla="*/ 13160 w 6530408"/>
              <a:gd name="connsiteY115" fmla="*/ 5514159 h 5753325"/>
              <a:gd name="connsiteX116" fmla="*/ 0 w 6530408"/>
              <a:gd name="connsiteY116" fmla="*/ 5511735 h 5753325"/>
              <a:gd name="connsiteX0" fmla="*/ 0 w 6530408"/>
              <a:gd name="connsiteY0" fmla="*/ 0 h 5753325"/>
              <a:gd name="connsiteX1" fmla="*/ 6438980 w 6530408"/>
              <a:gd name="connsiteY1" fmla="*/ 0 h 5753325"/>
              <a:gd name="connsiteX2" fmla="*/ 6439047 w 6530408"/>
              <a:gd name="connsiteY2" fmla="*/ 147 h 5753325"/>
              <a:gd name="connsiteX3" fmla="*/ 6443456 w 6530408"/>
              <a:gd name="connsiteY3" fmla="*/ 130105 h 5753325"/>
              <a:gd name="connsiteX4" fmla="*/ 6447632 w 6530408"/>
              <a:gd name="connsiteY4" fmla="*/ 170016 h 5753325"/>
              <a:gd name="connsiteX5" fmla="*/ 6465936 w 6530408"/>
              <a:gd name="connsiteY5" fmla="*/ 274847 h 5753325"/>
              <a:gd name="connsiteX6" fmla="*/ 6506836 w 6530408"/>
              <a:gd name="connsiteY6" fmla="*/ 331778 h 5753325"/>
              <a:gd name="connsiteX7" fmla="*/ 6530408 w 6530408"/>
              <a:gd name="connsiteY7" fmla="*/ 427517 h 5753325"/>
              <a:gd name="connsiteX8" fmla="*/ 6488360 w 6530408"/>
              <a:gd name="connsiteY8" fmla="*/ 535865 h 5753325"/>
              <a:gd name="connsiteX9" fmla="*/ 6492864 w 6530408"/>
              <a:gd name="connsiteY9" fmla="*/ 615799 h 5753325"/>
              <a:gd name="connsiteX10" fmla="*/ 6459988 w 6530408"/>
              <a:gd name="connsiteY10" fmla="*/ 707628 h 5753325"/>
              <a:gd name="connsiteX11" fmla="*/ 6453989 w 6530408"/>
              <a:gd name="connsiteY11" fmla="*/ 711876 h 5753325"/>
              <a:gd name="connsiteX12" fmla="*/ 6453209 w 6530408"/>
              <a:gd name="connsiteY12" fmla="*/ 719127 h 5753325"/>
              <a:gd name="connsiteX13" fmla="*/ 6457662 w 6530408"/>
              <a:gd name="connsiteY13" fmla="*/ 723331 h 5753325"/>
              <a:gd name="connsiteX14" fmla="*/ 6447445 w 6530408"/>
              <a:gd name="connsiteY14" fmla="*/ 780003 h 5753325"/>
              <a:gd name="connsiteX15" fmla="*/ 6426552 w 6530408"/>
              <a:gd name="connsiteY15" fmla="*/ 845805 h 5753325"/>
              <a:gd name="connsiteX16" fmla="*/ 6434072 w 6530408"/>
              <a:gd name="connsiteY16" fmla="*/ 910733 h 5753325"/>
              <a:gd name="connsiteX17" fmla="*/ 6432570 w 6530408"/>
              <a:gd name="connsiteY17" fmla="*/ 983394 h 5753325"/>
              <a:gd name="connsiteX18" fmla="*/ 6431878 w 6530408"/>
              <a:gd name="connsiteY18" fmla="*/ 1026728 h 5753325"/>
              <a:gd name="connsiteX19" fmla="*/ 6414269 w 6530408"/>
              <a:gd name="connsiteY19" fmla="*/ 1151111 h 5753325"/>
              <a:gd name="connsiteX20" fmla="*/ 6371722 w 6530408"/>
              <a:gd name="connsiteY20" fmla="*/ 1318080 h 5753325"/>
              <a:gd name="connsiteX21" fmla="*/ 6356023 w 6530408"/>
              <a:gd name="connsiteY21" fmla="*/ 1356227 h 5753325"/>
              <a:gd name="connsiteX22" fmla="*/ 6356157 w 6530408"/>
              <a:gd name="connsiteY22" fmla="*/ 1361967 h 5753325"/>
              <a:gd name="connsiteX23" fmla="*/ 6350613 w 6530408"/>
              <a:gd name="connsiteY23" fmla="*/ 1393569 h 5753325"/>
              <a:gd name="connsiteX24" fmla="*/ 6357062 w 6530408"/>
              <a:gd name="connsiteY24" fmla="*/ 1444071 h 5753325"/>
              <a:gd name="connsiteX25" fmla="*/ 6364832 w 6530408"/>
              <a:gd name="connsiteY25" fmla="*/ 1478763 h 5753325"/>
              <a:gd name="connsiteX26" fmla="*/ 6369745 w 6530408"/>
              <a:gd name="connsiteY26" fmla="*/ 1495680 h 5753325"/>
              <a:gd name="connsiteX27" fmla="*/ 6370898 w 6530408"/>
              <a:gd name="connsiteY27" fmla="*/ 1513331 h 5753325"/>
              <a:gd name="connsiteX28" fmla="*/ 6368801 w 6530408"/>
              <a:gd name="connsiteY28" fmla="*/ 1527414 h 5753325"/>
              <a:gd name="connsiteX29" fmla="*/ 6359177 w 6530408"/>
              <a:gd name="connsiteY29" fmla="*/ 1639513 h 5753325"/>
              <a:gd name="connsiteX30" fmla="*/ 6299489 w 6530408"/>
              <a:gd name="connsiteY30" fmla="*/ 1784860 h 5753325"/>
              <a:gd name="connsiteX31" fmla="*/ 6267878 w 6530408"/>
              <a:gd name="connsiteY31" fmla="*/ 1858572 h 5753325"/>
              <a:gd name="connsiteX32" fmla="*/ 6251146 w 6530408"/>
              <a:gd name="connsiteY32" fmla="*/ 1926167 h 5753325"/>
              <a:gd name="connsiteX33" fmla="*/ 6210686 w 6530408"/>
              <a:gd name="connsiteY33" fmla="*/ 2014834 h 5753325"/>
              <a:gd name="connsiteX34" fmla="*/ 6106652 w 6530408"/>
              <a:gd name="connsiteY34" fmla="*/ 2150572 h 5753325"/>
              <a:gd name="connsiteX35" fmla="*/ 6097813 w 6530408"/>
              <a:gd name="connsiteY35" fmla="*/ 2172208 h 5753325"/>
              <a:gd name="connsiteX36" fmla="*/ 6095990 w 6530408"/>
              <a:gd name="connsiteY36" fmla="*/ 2181185 h 5753325"/>
              <a:gd name="connsiteX37" fmla="*/ 6090126 w 6530408"/>
              <a:gd name="connsiteY37" fmla="*/ 2192533 h 5753325"/>
              <a:gd name="connsiteX38" fmla="*/ 6089503 w 6530408"/>
              <a:gd name="connsiteY38" fmla="*/ 2192543 h 5753325"/>
              <a:gd name="connsiteX39" fmla="*/ 6084946 w 6530408"/>
              <a:gd name="connsiteY39" fmla="*/ 2203694 h 5753325"/>
              <a:gd name="connsiteX40" fmla="*/ 5987861 w 6530408"/>
              <a:gd name="connsiteY40" fmla="*/ 2304868 h 5753325"/>
              <a:gd name="connsiteX41" fmla="*/ 5973439 w 6530408"/>
              <a:gd name="connsiteY41" fmla="*/ 2385635 h 5753325"/>
              <a:gd name="connsiteX42" fmla="*/ 5916727 w 6530408"/>
              <a:gd name="connsiteY42" fmla="*/ 2458777 h 5753325"/>
              <a:gd name="connsiteX43" fmla="*/ 5856524 w 6530408"/>
              <a:gd name="connsiteY43" fmla="*/ 2583281 h 5753325"/>
              <a:gd name="connsiteX44" fmla="*/ 5838091 w 6530408"/>
              <a:gd name="connsiteY44" fmla="*/ 2753474 h 5753325"/>
              <a:gd name="connsiteX45" fmla="*/ 5777471 w 6530408"/>
              <a:gd name="connsiteY45" fmla="*/ 2901570 h 5753325"/>
              <a:gd name="connsiteX46" fmla="*/ 5723992 w 6530408"/>
              <a:gd name="connsiteY46" fmla="*/ 2998752 h 5753325"/>
              <a:gd name="connsiteX47" fmla="*/ 5557886 w 6530408"/>
              <a:gd name="connsiteY47" fmla="*/ 3329735 h 5753325"/>
              <a:gd name="connsiteX48" fmla="*/ 5471501 w 6530408"/>
              <a:gd name="connsiteY48" fmla="*/ 3462221 h 5753325"/>
              <a:gd name="connsiteX49" fmla="*/ 5465154 w 6530408"/>
              <a:gd name="connsiteY49" fmla="*/ 3541065 h 5753325"/>
              <a:gd name="connsiteX50" fmla="*/ 5437889 w 6530408"/>
              <a:gd name="connsiteY50" fmla="*/ 3559927 h 5753325"/>
              <a:gd name="connsiteX51" fmla="*/ 5432770 w 6530408"/>
              <a:gd name="connsiteY51" fmla="*/ 3562948 h 5753325"/>
              <a:gd name="connsiteX52" fmla="*/ 5406795 w 6530408"/>
              <a:gd name="connsiteY52" fmla="*/ 3578594 h 5753325"/>
              <a:gd name="connsiteX53" fmla="*/ 5381495 w 6530408"/>
              <a:gd name="connsiteY53" fmla="*/ 3599883 h 5753325"/>
              <a:gd name="connsiteX54" fmla="*/ 5363689 w 6530408"/>
              <a:gd name="connsiteY54" fmla="*/ 3633299 h 5753325"/>
              <a:gd name="connsiteX55" fmla="*/ 5291870 w 6530408"/>
              <a:gd name="connsiteY55" fmla="*/ 3799039 h 5753325"/>
              <a:gd name="connsiteX56" fmla="*/ 5241600 w 6530408"/>
              <a:gd name="connsiteY56" fmla="*/ 3894238 h 5753325"/>
              <a:gd name="connsiteX57" fmla="*/ 5211041 w 6530408"/>
              <a:gd name="connsiteY57" fmla="*/ 3924184 h 5753325"/>
              <a:gd name="connsiteX58" fmla="*/ 5176073 w 6530408"/>
              <a:gd name="connsiteY58" fmla="*/ 3970179 h 5753325"/>
              <a:gd name="connsiteX59" fmla="*/ 5172826 w 6530408"/>
              <a:gd name="connsiteY59" fmla="*/ 3991773 h 5753325"/>
              <a:gd name="connsiteX60" fmla="*/ 5157053 w 6530408"/>
              <a:gd name="connsiteY60" fmla="*/ 3997708 h 5753325"/>
              <a:gd name="connsiteX61" fmla="*/ 5127922 w 6530408"/>
              <a:gd name="connsiteY61" fmla="*/ 4022660 h 5753325"/>
              <a:gd name="connsiteX62" fmla="*/ 5020872 w 6530408"/>
              <a:gd name="connsiteY62" fmla="*/ 4075951 h 5753325"/>
              <a:gd name="connsiteX63" fmla="*/ 4991410 w 6530408"/>
              <a:gd name="connsiteY63" fmla="*/ 4087598 h 5753325"/>
              <a:gd name="connsiteX64" fmla="*/ 4930112 w 6530408"/>
              <a:gd name="connsiteY64" fmla="*/ 4138459 h 5753325"/>
              <a:gd name="connsiteX65" fmla="*/ 4834224 w 6530408"/>
              <a:gd name="connsiteY65" fmla="*/ 4231643 h 5753325"/>
              <a:gd name="connsiteX66" fmla="*/ 4812599 w 6530408"/>
              <a:gd name="connsiteY66" fmla="*/ 4249449 h 5753325"/>
              <a:gd name="connsiteX67" fmla="*/ 4789188 w 6530408"/>
              <a:gd name="connsiteY67" fmla="*/ 4256678 h 5753325"/>
              <a:gd name="connsiteX68" fmla="*/ 4779554 w 6530408"/>
              <a:gd name="connsiteY68" fmla="*/ 4251313 h 5753325"/>
              <a:gd name="connsiteX69" fmla="*/ 4766885 w 6530408"/>
              <a:gd name="connsiteY69" fmla="*/ 4259812 h 5753325"/>
              <a:gd name="connsiteX70" fmla="*/ 4762510 w 6530408"/>
              <a:gd name="connsiteY70" fmla="*/ 4260383 h 5753325"/>
              <a:gd name="connsiteX71" fmla="*/ 4738416 w 6530408"/>
              <a:gd name="connsiteY71" fmla="*/ 4265355 h 5753325"/>
              <a:gd name="connsiteX72" fmla="*/ 4712007 w 6530408"/>
              <a:gd name="connsiteY72" fmla="*/ 4317892 h 5753325"/>
              <a:gd name="connsiteX73" fmla="*/ 4658930 w 6530408"/>
              <a:gd name="connsiteY73" fmla="*/ 4348041 h 5753325"/>
              <a:gd name="connsiteX74" fmla="*/ 4443526 w 6530408"/>
              <a:gd name="connsiteY74" fmla="*/ 4507851 h 5753325"/>
              <a:gd name="connsiteX75" fmla="*/ 4289766 w 6530408"/>
              <a:gd name="connsiteY75" fmla="*/ 4711450 h 5753325"/>
              <a:gd name="connsiteX76" fmla="*/ 4150870 w 6530408"/>
              <a:gd name="connsiteY76" fmla="*/ 4818480 h 5753325"/>
              <a:gd name="connsiteX77" fmla="*/ 4006639 w 6530408"/>
              <a:gd name="connsiteY77" fmla="*/ 4933815 h 5753325"/>
              <a:gd name="connsiteX78" fmla="*/ 3298210 w 6530408"/>
              <a:gd name="connsiteY78" fmla="*/ 5070790 h 5753325"/>
              <a:gd name="connsiteX79" fmla="*/ 2947678 w 6530408"/>
              <a:gd name="connsiteY79" fmla="*/ 5117869 h 5753325"/>
              <a:gd name="connsiteX80" fmla="*/ 2822169 w 6530408"/>
              <a:gd name="connsiteY80" fmla="*/ 5129396 h 5753325"/>
              <a:gd name="connsiteX81" fmla="*/ 2538773 w 6530408"/>
              <a:gd name="connsiteY81" fmla="*/ 5313397 h 5753325"/>
              <a:gd name="connsiteX82" fmla="*/ 2014500 w 6530408"/>
              <a:gd name="connsiteY82" fmla="*/ 5519744 h 5753325"/>
              <a:gd name="connsiteX83" fmla="*/ 1934391 w 6530408"/>
              <a:gd name="connsiteY83" fmla="*/ 5591335 h 5753325"/>
              <a:gd name="connsiteX84" fmla="*/ 1892550 w 6530408"/>
              <a:gd name="connsiteY84" fmla="*/ 5649708 h 5753325"/>
              <a:gd name="connsiteX85" fmla="*/ 1854769 w 6530408"/>
              <a:gd name="connsiteY85" fmla="*/ 5647691 h 5753325"/>
              <a:gd name="connsiteX86" fmla="*/ 1809461 w 6530408"/>
              <a:gd name="connsiteY86" fmla="*/ 5648628 h 5753325"/>
              <a:gd name="connsiteX87" fmla="*/ 1745150 w 6530408"/>
              <a:gd name="connsiteY87" fmla="*/ 5693879 h 5753325"/>
              <a:gd name="connsiteX88" fmla="*/ 1713375 w 6530408"/>
              <a:gd name="connsiteY88" fmla="*/ 5684672 h 5753325"/>
              <a:gd name="connsiteX89" fmla="*/ 1707808 w 6530408"/>
              <a:gd name="connsiteY89" fmla="*/ 5682611 h 5753325"/>
              <a:gd name="connsiteX90" fmla="*/ 1679313 w 6530408"/>
              <a:gd name="connsiteY90" fmla="*/ 5672360 h 5753325"/>
              <a:gd name="connsiteX91" fmla="*/ 1646933 w 6530408"/>
              <a:gd name="connsiteY91" fmla="*/ 5666227 h 5753325"/>
              <a:gd name="connsiteX92" fmla="*/ 1610055 w 6530408"/>
              <a:gd name="connsiteY92" fmla="*/ 5673643 h 5753325"/>
              <a:gd name="connsiteX93" fmla="*/ 1437641 w 6530408"/>
              <a:gd name="connsiteY93" fmla="*/ 5723266 h 5753325"/>
              <a:gd name="connsiteX94" fmla="*/ 1332869 w 6530408"/>
              <a:gd name="connsiteY94" fmla="*/ 5744752 h 5753325"/>
              <a:gd name="connsiteX95" fmla="*/ 1290525 w 6530408"/>
              <a:gd name="connsiteY95" fmla="*/ 5740036 h 5753325"/>
              <a:gd name="connsiteX96" fmla="*/ 1233107 w 6530408"/>
              <a:gd name="connsiteY96" fmla="*/ 5742106 h 5753325"/>
              <a:gd name="connsiteX97" fmla="*/ 1214532 w 6530408"/>
              <a:gd name="connsiteY97" fmla="*/ 5753325 h 5753325"/>
              <a:gd name="connsiteX98" fmla="*/ 1199955 w 6530408"/>
              <a:gd name="connsiteY98" fmla="*/ 5744831 h 5753325"/>
              <a:gd name="connsiteX99" fmla="*/ 1162337 w 6530408"/>
              <a:gd name="connsiteY99" fmla="*/ 5738048 h 5753325"/>
              <a:gd name="connsiteX100" fmla="*/ 1053457 w 6530408"/>
              <a:gd name="connsiteY100" fmla="*/ 5688676 h 5753325"/>
              <a:gd name="connsiteX101" fmla="*/ 1025798 w 6530408"/>
              <a:gd name="connsiteY101" fmla="*/ 5673166 h 5753325"/>
              <a:gd name="connsiteX102" fmla="*/ 947900 w 6530408"/>
              <a:gd name="connsiteY102" fmla="*/ 5657848 h 5753325"/>
              <a:gd name="connsiteX103" fmla="*/ 815627 w 6530408"/>
              <a:gd name="connsiteY103" fmla="*/ 5642557 h 5753325"/>
              <a:gd name="connsiteX104" fmla="*/ 788251 w 6530408"/>
              <a:gd name="connsiteY104" fmla="*/ 5637065 h 5753325"/>
              <a:gd name="connsiteX105" fmla="*/ 767822 w 6530408"/>
              <a:gd name="connsiteY105" fmla="*/ 5623450 h 5753325"/>
              <a:gd name="connsiteX106" fmla="*/ 765791 w 6530408"/>
              <a:gd name="connsiteY106" fmla="*/ 5612539 h 5753325"/>
              <a:gd name="connsiteX107" fmla="*/ 751230 w 6530408"/>
              <a:gd name="connsiteY107" fmla="*/ 5608092 h 5753325"/>
              <a:gd name="connsiteX108" fmla="*/ 748008 w 6530408"/>
              <a:gd name="connsiteY108" fmla="*/ 5605052 h 5753325"/>
              <a:gd name="connsiteX109" fmla="*/ 728871 w 6530408"/>
              <a:gd name="connsiteY109" fmla="*/ 5589469 h 5753325"/>
              <a:gd name="connsiteX110" fmla="*/ 671898 w 6530408"/>
              <a:gd name="connsiteY110" fmla="*/ 5602363 h 5753325"/>
              <a:gd name="connsiteX111" fmla="*/ 615065 w 6530408"/>
              <a:gd name="connsiteY111" fmla="*/ 5580257 h 5753325"/>
              <a:gd name="connsiteX112" fmla="*/ 355785 w 6530408"/>
              <a:gd name="connsiteY112" fmla="*/ 5514383 h 5753325"/>
              <a:gd name="connsiteX113" fmla="*/ 102269 w 6530408"/>
              <a:gd name="connsiteY113" fmla="*/ 5524347 h 5753325"/>
              <a:gd name="connsiteX114" fmla="*/ 13160 w 6530408"/>
              <a:gd name="connsiteY114" fmla="*/ 5514159 h 5753325"/>
              <a:gd name="connsiteX115" fmla="*/ 0 w 6530408"/>
              <a:gd name="connsiteY115" fmla="*/ 5511735 h 5753325"/>
              <a:gd name="connsiteX116" fmla="*/ 0 w 6530408"/>
              <a:gd name="connsiteY116" fmla="*/ 0 h 5753325"/>
              <a:gd name="connsiteX0" fmla="*/ 0 w 6506836"/>
              <a:gd name="connsiteY0" fmla="*/ 0 h 5753325"/>
              <a:gd name="connsiteX1" fmla="*/ 6438980 w 6506836"/>
              <a:gd name="connsiteY1" fmla="*/ 0 h 5753325"/>
              <a:gd name="connsiteX2" fmla="*/ 6439047 w 6506836"/>
              <a:gd name="connsiteY2" fmla="*/ 147 h 5753325"/>
              <a:gd name="connsiteX3" fmla="*/ 6443456 w 6506836"/>
              <a:gd name="connsiteY3" fmla="*/ 130105 h 5753325"/>
              <a:gd name="connsiteX4" fmla="*/ 6447632 w 6506836"/>
              <a:gd name="connsiteY4" fmla="*/ 170016 h 5753325"/>
              <a:gd name="connsiteX5" fmla="*/ 6465936 w 6506836"/>
              <a:gd name="connsiteY5" fmla="*/ 274847 h 5753325"/>
              <a:gd name="connsiteX6" fmla="*/ 6506836 w 6506836"/>
              <a:gd name="connsiteY6" fmla="*/ 331778 h 5753325"/>
              <a:gd name="connsiteX7" fmla="*/ 6488360 w 6506836"/>
              <a:gd name="connsiteY7" fmla="*/ 535865 h 5753325"/>
              <a:gd name="connsiteX8" fmla="*/ 6492864 w 6506836"/>
              <a:gd name="connsiteY8" fmla="*/ 615799 h 5753325"/>
              <a:gd name="connsiteX9" fmla="*/ 6459988 w 6506836"/>
              <a:gd name="connsiteY9" fmla="*/ 707628 h 5753325"/>
              <a:gd name="connsiteX10" fmla="*/ 6453989 w 6506836"/>
              <a:gd name="connsiteY10" fmla="*/ 711876 h 5753325"/>
              <a:gd name="connsiteX11" fmla="*/ 6453209 w 6506836"/>
              <a:gd name="connsiteY11" fmla="*/ 719127 h 5753325"/>
              <a:gd name="connsiteX12" fmla="*/ 6457662 w 6506836"/>
              <a:gd name="connsiteY12" fmla="*/ 723331 h 5753325"/>
              <a:gd name="connsiteX13" fmla="*/ 6447445 w 6506836"/>
              <a:gd name="connsiteY13" fmla="*/ 780003 h 5753325"/>
              <a:gd name="connsiteX14" fmla="*/ 6426552 w 6506836"/>
              <a:gd name="connsiteY14" fmla="*/ 845805 h 5753325"/>
              <a:gd name="connsiteX15" fmla="*/ 6434072 w 6506836"/>
              <a:gd name="connsiteY15" fmla="*/ 910733 h 5753325"/>
              <a:gd name="connsiteX16" fmla="*/ 6432570 w 6506836"/>
              <a:gd name="connsiteY16" fmla="*/ 983394 h 5753325"/>
              <a:gd name="connsiteX17" fmla="*/ 6431878 w 6506836"/>
              <a:gd name="connsiteY17" fmla="*/ 1026728 h 5753325"/>
              <a:gd name="connsiteX18" fmla="*/ 6414269 w 6506836"/>
              <a:gd name="connsiteY18" fmla="*/ 1151111 h 5753325"/>
              <a:gd name="connsiteX19" fmla="*/ 6371722 w 6506836"/>
              <a:gd name="connsiteY19" fmla="*/ 1318080 h 5753325"/>
              <a:gd name="connsiteX20" fmla="*/ 6356023 w 6506836"/>
              <a:gd name="connsiteY20" fmla="*/ 1356227 h 5753325"/>
              <a:gd name="connsiteX21" fmla="*/ 6356157 w 6506836"/>
              <a:gd name="connsiteY21" fmla="*/ 1361967 h 5753325"/>
              <a:gd name="connsiteX22" fmla="*/ 6350613 w 6506836"/>
              <a:gd name="connsiteY22" fmla="*/ 1393569 h 5753325"/>
              <a:gd name="connsiteX23" fmla="*/ 6357062 w 6506836"/>
              <a:gd name="connsiteY23" fmla="*/ 1444071 h 5753325"/>
              <a:gd name="connsiteX24" fmla="*/ 6364832 w 6506836"/>
              <a:gd name="connsiteY24" fmla="*/ 1478763 h 5753325"/>
              <a:gd name="connsiteX25" fmla="*/ 6369745 w 6506836"/>
              <a:gd name="connsiteY25" fmla="*/ 1495680 h 5753325"/>
              <a:gd name="connsiteX26" fmla="*/ 6370898 w 6506836"/>
              <a:gd name="connsiteY26" fmla="*/ 1513331 h 5753325"/>
              <a:gd name="connsiteX27" fmla="*/ 6368801 w 6506836"/>
              <a:gd name="connsiteY27" fmla="*/ 1527414 h 5753325"/>
              <a:gd name="connsiteX28" fmla="*/ 6359177 w 6506836"/>
              <a:gd name="connsiteY28" fmla="*/ 1639513 h 5753325"/>
              <a:gd name="connsiteX29" fmla="*/ 6299489 w 6506836"/>
              <a:gd name="connsiteY29" fmla="*/ 1784860 h 5753325"/>
              <a:gd name="connsiteX30" fmla="*/ 6267878 w 6506836"/>
              <a:gd name="connsiteY30" fmla="*/ 1858572 h 5753325"/>
              <a:gd name="connsiteX31" fmla="*/ 6251146 w 6506836"/>
              <a:gd name="connsiteY31" fmla="*/ 1926167 h 5753325"/>
              <a:gd name="connsiteX32" fmla="*/ 6210686 w 6506836"/>
              <a:gd name="connsiteY32" fmla="*/ 2014834 h 5753325"/>
              <a:gd name="connsiteX33" fmla="*/ 6106652 w 6506836"/>
              <a:gd name="connsiteY33" fmla="*/ 2150572 h 5753325"/>
              <a:gd name="connsiteX34" fmla="*/ 6097813 w 6506836"/>
              <a:gd name="connsiteY34" fmla="*/ 2172208 h 5753325"/>
              <a:gd name="connsiteX35" fmla="*/ 6095990 w 6506836"/>
              <a:gd name="connsiteY35" fmla="*/ 2181185 h 5753325"/>
              <a:gd name="connsiteX36" fmla="*/ 6090126 w 6506836"/>
              <a:gd name="connsiteY36" fmla="*/ 2192533 h 5753325"/>
              <a:gd name="connsiteX37" fmla="*/ 6089503 w 6506836"/>
              <a:gd name="connsiteY37" fmla="*/ 2192543 h 5753325"/>
              <a:gd name="connsiteX38" fmla="*/ 6084946 w 6506836"/>
              <a:gd name="connsiteY38" fmla="*/ 2203694 h 5753325"/>
              <a:gd name="connsiteX39" fmla="*/ 5987861 w 6506836"/>
              <a:gd name="connsiteY39" fmla="*/ 2304868 h 5753325"/>
              <a:gd name="connsiteX40" fmla="*/ 5973439 w 6506836"/>
              <a:gd name="connsiteY40" fmla="*/ 2385635 h 5753325"/>
              <a:gd name="connsiteX41" fmla="*/ 5916727 w 6506836"/>
              <a:gd name="connsiteY41" fmla="*/ 2458777 h 5753325"/>
              <a:gd name="connsiteX42" fmla="*/ 5856524 w 6506836"/>
              <a:gd name="connsiteY42" fmla="*/ 2583281 h 5753325"/>
              <a:gd name="connsiteX43" fmla="*/ 5838091 w 6506836"/>
              <a:gd name="connsiteY43" fmla="*/ 2753474 h 5753325"/>
              <a:gd name="connsiteX44" fmla="*/ 5777471 w 6506836"/>
              <a:gd name="connsiteY44" fmla="*/ 2901570 h 5753325"/>
              <a:gd name="connsiteX45" fmla="*/ 5723992 w 6506836"/>
              <a:gd name="connsiteY45" fmla="*/ 2998752 h 5753325"/>
              <a:gd name="connsiteX46" fmla="*/ 5557886 w 6506836"/>
              <a:gd name="connsiteY46" fmla="*/ 3329735 h 5753325"/>
              <a:gd name="connsiteX47" fmla="*/ 5471501 w 6506836"/>
              <a:gd name="connsiteY47" fmla="*/ 3462221 h 5753325"/>
              <a:gd name="connsiteX48" fmla="*/ 5465154 w 6506836"/>
              <a:gd name="connsiteY48" fmla="*/ 3541065 h 5753325"/>
              <a:gd name="connsiteX49" fmla="*/ 5437889 w 6506836"/>
              <a:gd name="connsiteY49" fmla="*/ 3559927 h 5753325"/>
              <a:gd name="connsiteX50" fmla="*/ 5432770 w 6506836"/>
              <a:gd name="connsiteY50" fmla="*/ 3562948 h 5753325"/>
              <a:gd name="connsiteX51" fmla="*/ 5406795 w 6506836"/>
              <a:gd name="connsiteY51" fmla="*/ 3578594 h 5753325"/>
              <a:gd name="connsiteX52" fmla="*/ 5381495 w 6506836"/>
              <a:gd name="connsiteY52" fmla="*/ 3599883 h 5753325"/>
              <a:gd name="connsiteX53" fmla="*/ 5363689 w 6506836"/>
              <a:gd name="connsiteY53" fmla="*/ 3633299 h 5753325"/>
              <a:gd name="connsiteX54" fmla="*/ 5291870 w 6506836"/>
              <a:gd name="connsiteY54" fmla="*/ 3799039 h 5753325"/>
              <a:gd name="connsiteX55" fmla="*/ 5241600 w 6506836"/>
              <a:gd name="connsiteY55" fmla="*/ 3894238 h 5753325"/>
              <a:gd name="connsiteX56" fmla="*/ 5211041 w 6506836"/>
              <a:gd name="connsiteY56" fmla="*/ 3924184 h 5753325"/>
              <a:gd name="connsiteX57" fmla="*/ 5176073 w 6506836"/>
              <a:gd name="connsiteY57" fmla="*/ 3970179 h 5753325"/>
              <a:gd name="connsiteX58" fmla="*/ 5172826 w 6506836"/>
              <a:gd name="connsiteY58" fmla="*/ 3991773 h 5753325"/>
              <a:gd name="connsiteX59" fmla="*/ 5157053 w 6506836"/>
              <a:gd name="connsiteY59" fmla="*/ 3997708 h 5753325"/>
              <a:gd name="connsiteX60" fmla="*/ 5127922 w 6506836"/>
              <a:gd name="connsiteY60" fmla="*/ 4022660 h 5753325"/>
              <a:gd name="connsiteX61" fmla="*/ 5020872 w 6506836"/>
              <a:gd name="connsiteY61" fmla="*/ 4075951 h 5753325"/>
              <a:gd name="connsiteX62" fmla="*/ 4991410 w 6506836"/>
              <a:gd name="connsiteY62" fmla="*/ 4087598 h 5753325"/>
              <a:gd name="connsiteX63" fmla="*/ 4930112 w 6506836"/>
              <a:gd name="connsiteY63" fmla="*/ 4138459 h 5753325"/>
              <a:gd name="connsiteX64" fmla="*/ 4834224 w 6506836"/>
              <a:gd name="connsiteY64" fmla="*/ 4231643 h 5753325"/>
              <a:gd name="connsiteX65" fmla="*/ 4812599 w 6506836"/>
              <a:gd name="connsiteY65" fmla="*/ 4249449 h 5753325"/>
              <a:gd name="connsiteX66" fmla="*/ 4789188 w 6506836"/>
              <a:gd name="connsiteY66" fmla="*/ 4256678 h 5753325"/>
              <a:gd name="connsiteX67" fmla="*/ 4779554 w 6506836"/>
              <a:gd name="connsiteY67" fmla="*/ 4251313 h 5753325"/>
              <a:gd name="connsiteX68" fmla="*/ 4766885 w 6506836"/>
              <a:gd name="connsiteY68" fmla="*/ 4259812 h 5753325"/>
              <a:gd name="connsiteX69" fmla="*/ 4762510 w 6506836"/>
              <a:gd name="connsiteY69" fmla="*/ 4260383 h 5753325"/>
              <a:gd name="connsiteX70" fmla="*/ 4738416 w 6506836"/>
              <a:gd name="connsiteY70" fmla="*/ 4265355 h 5753325"/>
              <a:gd name="connsiteX71" fmla="*/ 4712007 w 6506836"/>
              <a:gd name="connsiteY71" fmla="*/ 4317892 h 5753325"/>
              <a:gd name="connsiteX72" fmla="*/ 4658930 w 6506836"/>
              <a:gd name="connsiteY72" fmla="*/ 4348041 h 5753325"/>
              <a:gd name="connsiteX73" fmla="*/ 4443526 w 6506836"/>
              <a:gd name="connsiteY73" fmla="*/ 4507851 h 5753325"/>
              <a:gd name="connsiteX74" fmla="*/ 4289766 w 6506836"/>
              <a:gd name="connsiteY74" fmla="*/ 4711450 h 5753325"/>
              <a:gd name="connsiteX75" fmla="*/ 4150870 w 6506836"/>
              <a:gd name="connsiteY75" fmla="*/ 4818480 h 5753325"/>
              <a:gd name="connsiteX76" fmla="*/ 4006639 w 6506836"/>
              <a:gd name="connsiteY76" fmla="*/ 4933815 h 5753325"/>
              <a:gd name="connsiteX77" fmla="*/ 3298210 w 6506836"/>
              <a:gd name="connsiteY77" fmla="*/ 5070790 h 5753325"/>
              <a:gd name="connsiteX78" fmla="*/ 2947678 w 6506836"/>
              <a:gd name="connsiteY78" fmla="*/ 5117869 h 5753325"/>
              <a:gd name="connsiteX79" fmla="*/ 2822169 w 6506836"/>
              <a:gd name="connsiteY79" fmla="*/ 5129396 h 5753325"/>
              <a:gd name="connsiteX80" fmla="*/ 2538773 w 6506836"/>
              <a:gd name="connsiteY80" fmla="*/ 5313397 h 5753325"/>
              <a:gd name="connsiteX81" fmla="*/ 2014500 w 6506836"/>
              <a:gd name="connsiteY81" fmla="*/ 5519744 h 5753325"/>
              <a:gd name="connsiteX82" fmla="*/ 1934391 w 6506836"/>
              <a:gd name="connsiteY82" fmla="*/ 5591335 h 5753325"/>
              <a:gd name="connsiteX83" fmla="*/ 1892550 w 6506836"/>
              <a:gd name="connsiteY83" fmla="*/ 5649708 h 5753325"/>
              <a:gd name="connsiteX84" fmla="*/ 1854769 w 6506836"/>
              <a:gd name="connsiteY84" fmla="*/ 5647691 h 5753325"/>
              <a:gd name="connsiteX85" fmla="*/ 1809461 w 6506836"/>
              <a:gd name="connsiteY85" fmla="*/ 5648628 h 5753325"/>
              <a:gd name="connsiteX86" fmla="*/ 1745150 w 6506836"/>
              <a:gd name="connsiteY86" fmla="*/ 5693879 h 5753325"/>
              <a:gd name="connsiteX87" fmla="*/ 1713375 w 6506836"/>
              <a:gd name="connsiteY87" fmla="*/ 5684672 h 5753325"/>
              <a:gd name="connsiteX88" fmla="*/ 1707808 w 6506836"/>
              <a:gd name="connsiteY88" fmla="*/ 5682611 h 5753325"/>
              <a:gd name="connsiteX89" fmla="*/ 1679313 w 6506836"/>
              <a:gd name="connsiteY89" fmla="*/ 5672360 h 5753325"/>
              <a:gd name="connsiteX90" fmla="*/ 1646933 w 6506836"/>
              <a:gd name="connsiteY90" fmla="*/ 5666227 h 5753325"/>
              <a:gd name="connsiteX91" fmla="*/ 1610055 w 6506836"/>
              <a:gd name="connsiteY91" fmla="*/ 5673643 h 5753325"/>
              <a:gd name="connsiteX92" fmla="*/ 1437641 w 6506836"/>
              <a:gd name="connsiteY92" fmla="*/ 5723266 h 5753325"/>
              <a:gd name="connsiteX93" fmla="*/ 1332869 w 6506836"/>
              <a:gd name="connsiteY93" fmla="*/ 5744752 h 5753325"/>
              <a:gd name="connsiteX94" fmla="*/ 1290525 w 6506836"/>
              <a:gd name="connsiteY94" fmla="*/ 5740036 h 5753325"/>
              <a:gd name="connsiteX95" fmla="*/ 1233107 w 6506836"/>
              <a:gd name="connsiteY95" fmla="*/ 5742106 h 5753325"/>
              <a:gd name="connsiteX96" fmla="*/ 1214532 w 6506836"/>
              <a:gd name="connsiteY96" fmla="*/ 5753325 h 5753325"/>
              <a:gd name="connsiteX97" fmla="*/ 1199955 w 6506836"/>
              <a:gd name="connsiteY97" fmla="*/ 5744831 h 5753325"/>
              <a:gd name="connsiteX98" fmla="*/ 1162337 w 6506836"/>
              <a:gd name="connsiteY98" fmla="*/ 5738048 h 5753325"/>
              <a:gd name="connsiteX99" fmla="*/ 1053457 w 6506836"/>
              <a:gd name="connsiteY99" fmla="*/ 5688676 h 5753325"/>
              <a:gd name="connsiteX100" fmla="*/ 1025798 w 6506836"/>
              <a:gd name="connsiteY100" fmla="*/ 5673166 h 5753325"/>
              <a:gd name="connsiteX101" fmla="*/ 947900 w 6506836"/>
              <a:gd name="connsiteY101" fmla="*/ 5657848 h 5753325"/>
              <a:gd name="connsiteX102" fmla="*/ 815627 w 6506836"/>
              <a:gd name="connsiteY102" fmla="*/ 5642557 h 5753325"/>
              <a:gd name="connsiteX103" fmla="*/ 788251 w 6506836"/>
              <a:gd name="connsiteY103" fmla="*/ 5637065 h 5753325"/>
              <a:gd name="connsiteX104" fmla="*/ 767822 w 6506836"/>
              <a:gd name="connsiteY104" fmla="*/ 5623450 h 5753325"/>
              <a:gd name="connsiteX105" fmla="*/ 765791 w 6506836"/>
              <a:gd name="connsiteY105" fmla="*/ 5612539 h 5753325"/>
              <a:gd name="connsiteX106" fmla="*/ 751230 w 6506836"/>
              <a:gd name="connsiteY106" fmla="*/ 5608092 h 5753325"/>
              <a:gd name="connsiteX107" fmla="*/ 748008 w 6506836"/>
              <a:gd name="connsiteY107" fmla="*/ 5605052 h 5753325"/>
              <a:gd name="connsiteX108" fmla="*/ 728871 w 6506836"/>
              <a:gd name="connsiteY108" fmla="*/ 5589469 h 5753325"/>
              <a:gd name="connsiteX109" fmla="*/ 671898 w 6506836"/>
              <a:gd name="connsiteY109" fmla="*/ 5602363 h 5753325"/>
              <a:gd name="connsiteX110" fmla="*/ 615065 w 6506836"/>
              <a:gd name="connsiteY110" fmla="*/ 5580257 h 5753325"/>
              <a:gd name="connsiteX111" fmla="*/ 355785 w 6506836"/>
              <a:gd name="connsiteY111" fmla="*/ 5514383 h 5753325"/>
              <a:gd name="connsiteX112" fmla="*/ 102269 w 6506836"/>
              <a:gd name="connsiteY112" fmla="*/ 5524347 h 5753325"/>
              <a:gd name="connsiteX113" fmla="*/ 13160 w 6506836"/>
              <a:gd name="connsiteY113" fmla="*/ 5514159 h 5753325"/>
              <a:gd name="connsiteX114" fmla="*/ 0 w 6506836"/>
              <a:gd name="connsiteY114" fmla="*/ 5511735 h 5753325"/>
              <a:gd name="connsiteX115" fmla="*/ 0 w 6506836"/>
              <a:gd name="connsiteY115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465936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488360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92864"/>
              <a:gd name="connsiteY0" fmla="*/ 0 h 5753325"/>
              <a:gd name="connsiteX1" fmla="*/ 6438980 w 6492864"/>
              <a:gd name="connsiteY1" fmla="*/ 0 h 5753325"/>
              <a:gd name="connsiteX2" fmla="*/ 6439047 w 6492864"/>
              <a:gd name="connsiteY2" fmla="*/ 147 h 5753325"/>
              <a:gd name="connsiteX3" fmla="*/ 6443456 w 6492864"/>
              <a:gd name="connsiteY3" fmla="*/ 130105 h 5753325"/>
              <a:gd name="connsiteX4" fmla="*/ 6447632 w 6492864"/>
              <a:gd name="connsiteY4" fmla="*/ 170016 h 5753325"/>
              <a:gd name="connsiteX5" fmla="*/ 6396598 w 6492864"/>
              <a:gd name="connsiteY5" fmla="*/ 274847 h 5753325"/>
              <a:gd name="connsiteX6" fmla="*/ 6375685 w 6492864"/>
              <a:gd name="connsiteY6" fmla="*/ 535865 h 5753325"/>
              <a:gd name="connsiteX7" fmla="*/ 6492864 w 6492864"/>
              <a:gd name="connsiteY7" fmla="*/ 615799 h 5753325"/>
              <a:gd name="connsiteX8" fmla="*/ 6459988 w 6492864"/>
              <a:gd name="connsiteY8" fmla="*/ 707628 h 5753325"/>
              <a:gd name="connsiteX9" fmla="*/ 6453989 w 6492864"/>
              <a:gd name="connsiteY9" fmla="*/ 711876 h 5753325"/>
              <a:gd name="connsiteX10" fmla="*/ 6453209 w 6492864"/>
              <a:gd name="connsiteY10" fmla="*/ 719127 h 5753325"/>
              <a:gd name="connsiteX11" fmla="*/ 6457662 w 6492864"/>
              <a:gd name="connsiteY11" fmla="*/ 723331 h 5753325"/>
              <a:gd name="connsiteX12" fmla="*/ 6447445 w 6492864"/>
              <a:gd name="connsiteY12" fmla="*/ 780003 h 5753325"/>
              <a:gd name="connsiteX13" fmla="*/ 6426552 w 6492864"/>
              <a:gd name="connsiteY13" fmla="*/ 845805 h 5753325"/>
              <a:gd name="connsiteX14" fmla="*/ 6434072 w 6492864"/>
              <a:gd name="connsiteY14" fmla="*/ 910733 h 5753325"/>
              <a:gd name="connsiteX15" fmla="*/ 6432570 w 6492864"/>
              <a:gd name="connsiteY15" fmla="*/ 983394 h 5753325"/>
              <a:gd name="connsiteX16" fmla="*/ 6431878 w 6492864"/>
              <a:gd name="connsiteY16" fmla="*/ 1026728 h 5753325"/>
              <a:gd name="connsiteX17" fmla="*/ 6414269 w 6492864"/>
              <a:gd name="connsiteY17" fmla="*/ 1151111 h 5753325"/>
              <a:gd name="connsiteX18" fmla="*/ 6371722 w 6492864"/>
              <a:gd name="connsiteY18" fmla="*/ 1318080 h 5753325"/>
              <a:gd name="connsiteX19" fmla="*/ 6356023 w 6492864"/>
              <a:gd name="connsiteY19" fmla="*/ 1356227 h 5753325"/>
              <a:gd name="connsiteX20" fmla="*/ 6356157 w 6492864"/>
              <a:gd name="connsiteY20" fmla="*/ 1361967 h 5753325"/>
              <a:gd name="connsiteX21" fmla="*/ 6350613 w 6492864"/>
              <a:gd name="connsiteY21" fmla="*/ 1393569 h 5753325"/>
              <a:gd name="connsiteX22" fmla="*/ 6357062 w 6492864"/>
              <a:gd name="connsiteY22" fmla="*/ 1444071 h 5753325"/>
              <a:gd name="connsiteX23" fmla="*/ 6364832 w 6492864"/>
              <a:gd name="connsiteY23" fmla="*/ 1478763 h 5753325"/>
              <a:gd name="connsiteX24" fmla="*/ 6369745 w 6492864"/>
              <a:gd name="connsiteY24" fmla="*/ 1495680 h 5753325"/>
              <a:gd name="connsiteX25" fmla="*/ 6370898 w 6492864"/>
              <a:gd name="connsiteY25" fmla="*/ 1513331 h 5753325"/>
              <a:gd name="connsiteX26" fmla="*/ 6368801 w 6492864"/>
              <a:gd name="connsiteY26" fmla="*/ 1527414 h 5753325"/>
              <a:gd name="connsiteX27" fmla="*/ 6359177 w 6492864"/>
              <a:gd name="connsiteY27" fmla="*/ 1639513 h 5753325"/>
              <a:gd name="connsiteX28" fmla="*/ 6299489 w 6492864"/>
              <a:gd name="connsiteY28" fmla="*/ 1784860 h 5753325"/>
              <a:gd name="connsiteX29" fmla="*/ 6267878 w 6492864"/>
              <a:gd name="connsiteY29" fmla="*/ 1858572 h 5753325"/>
              <a:gd name="connsiteX30" fmla="*/ 6251146 w 6492864"/>
              <a:gd name="connsiteY30" fmla="*/ 1926167 h 5753325"/>
              <a:gd name="connsiteX31" fmla="*/ 6210686 w 6492864"/>
              <a:gd name="connsiteY31" fmla="*/ 2014834 h 5753325"/>
              <a:gd name="connsiteX32" fmla="*/ 6106652 w 6492864"/>
              <a:gd name="connsiteY32" fmla="*/ 2150572 h 5753325"/>
              <a:gd name="connsiteX33" fmla="*/ 6097813 w 6492864"/>
              <a:gd name="connsiteY33" fmla="*/ 2172208 h 5753325"/>
              <a:gd name="connsiteX34" fmla="*/ 6095990 w 6492864"/>
              <a:gd name="connsiteY34" fmla="*/ 2181185 h 5753325"/>
              <a:gd name="connsiteX35" fmla="*/ 6090126 w 6492864"/>
              <a:gd name="connsiteY35" fmla="*/ 2192533 h 5753325"/>
              <a:gd name="connsiteX36" fmla="*/ 6089503 w 6492864"/>
              <a:gd name="connsiteY36" fmla="*/ 2192543 h 5753325"/>
              <a:gd name="connsiteX37" fmla="*/ 6084946 w 6492864"/>
              <a:gd name="connsiteY37" fmla="*/ 2203694 h 5753325"/>
              <a:gd name="connsiteX38" fmla="*/ 5987861 w 6492864"/>
              <a:gd name="connsiteY38" fmla="*/ 2304868 h 5753325"/>
              <a:gd name="connsiteX39" fmla="*/ 5973439 w 6492864"/>
              <a:gd name="connsiteY39" fmla="*/ 2385635 h 5753325"/>
              <a:gd name="connsiteX40" fmla="*/ 5916727 w 6492864"/>
              <a:gd name="connsiteY40" fmla="*/ 2458777 h 5753325"/>
              <a:gd name="connsiteX41" fmla="*/ 5856524 w 6492864"/>
              <a:gd name="connsiteY41" fmla="*/ 2583281 h 5753325"/>
              <a:gd name="connsiteX42" fmla="*/ 5838091 w 6492864"/>
              <a:gd name="connsiteY42" fmla="*/ 2753474 h 5753325"/>
              <a:gd name="connsiteX43" fmla="*/ 5777471 w 6492864"/>
              <a:gd name="connsiteY43" fmla="*/ 2901570 h 5753325"/>
              <a:gd name="connsiteX44" fmla="*/ 5723992 w 6492864"/>
              <a:gd name="connsiteY44" fmla="*/ 2998752 h 5753325"/>
              <a:gd name="connsiteX45" fmla="*/ 5557886 w 6492864"/>
              <a:gd name="connsiteY45" fmla="*/ 3329735 h 5753325"/>
              <a:gd name="connsiteX46" fmla="*/ 5471501 w 6492864"/>
              <a:gd name="connsiteY46" fmla="*/ 3462221 h 5753325"/>
              <a:gd name="connsiteX47" fmla="*/ 5465154 w 6492864"/>
              <a:gd name="connsiteY47" fmla="*/ 3541065 h 5753325"/>
              <a:gd name="connsiteX48" fmla="*/ 5437889 w 6492864"/>
              <a:gd name="connsiteY48" fmla="*/ 3559927 h 5753325"/>
              <a:gd name="connsiteX49" fmla="*/ 5432770 w 6492864"/>
              <a:gd name="connsiteY49" fmla="*/ 3562948 h 5753325"/>
              <a:gd name="connsiteX50" fmla="*/ 5406795 w 6492864"/>
              <a:gd name="connsiteY50" fmla="*/ 3578594 h 5753325"/>
              <a:gd name="connsiteX51" fmla="*/ 5381495 w 6492864"/>
              <a:gd name="connsiteY51" fmla="*/ 3599883 h 5753325"/>
              <a:gd name="connsiteX52" fmla="*/ 5363689 w 6492864"/>
              <a:gd name="connsiteY52" fmla="*/ 3633299 h 5753325"/>
              <a:gd name="connsiteX53" fmla="*/ 5291870 w 6492864"/>
              <a:gd name="connsiteY53" fmla="*/ 3799039 h 5753325"/>
              <a:gd name="connsiteX54" fmla="*/ 5241600 w 6492864"/>
              <a:gd name="connsiteY54" fmla="*/ 3894238 h 5753325"/>
              <a:gd name="connsiteX55" fmla="*/ 5211041 w 6492864"/>
              <a:gd name="connsiteY55" fmla="*/ 3924184 h 5753325"/>
              <a:gd name="connsiteX56" fmla="*/ 5176073 w 6492864"/>
              <a:gd name="connsiteY56" fmla="*/ 3970179 h 5753325"/>
              <a:gd name="connsiteX57" fmla="*/ 5172826 w 6492864"/>
              <a:gd name="connsiteY57" fmla="*/ 3991773 h 5753325"/>
              <a:gd name="connsiteX58" fmla="*/ 5157053 w 6492864"/>
              <a:gd name="connsiteY58" fmla="*/ 3997708 h 5753325"/>
              <a:gd name="connsiteX59" fmla="*/ 5127922 w 6492864"/>
              <a:gd name="connsiteY59" fmla="*/ 4022660 h 5753325"/>
              <a:gd name="connsiteX60" fmla="*/ 5020872 w 6492864"/>
              <a:gd name="connsiteY60" fmla="*/ 4075951 h 5753325"/>
              <a:gd name="connsiteX61" fmla="*/ 4991410 w 6492864"/>
              <a:gd name="connsiteY61" fmla="*/ 4087598 h 5753325"/>
              <a:gd name="connsiteX62" fmla="*/ 4930112 w 6492864"/>
              <a:gd name="connsiteY62" fmla="*/ 4138459 h 5753325"/>
              <a:gd name="connsiteX63" fmla="*/ 4834224 w 6492864"/>
              <a:gd name="connsiteY63" fmla="*/ 4231643 h 5753325"/>
              <a:gd name="connsiteX64" fmla="*/ 4812599 w 6492864"/>
              <a:gd name="connsiteY64" fmla="*/ 4249449 h 5753325"/>
              <a:gd name="connsiteX65" fmla="*/ 4789188 w 6492864"/>
              <a:gd name="connsiteY65" fmla="*/ 4256678 h 5753325"/>
              <a:gd name="connsiteX66" fmla="*/ 4779554 w 6492864"/>
              <a:gd name="connsiteY66" fmla="*/ 4251313 h 5753325"/>
              <a:gd name="connsiteX67" fmla="*/ 4766885 w 6492864"/>
              <a:gd name="connsiteY67" fmla="*/ 4259812 h 5753325"/>
              <a:gd name="connsiteX68" fmla="*/ 4762510 w 6492864"/>
              <a:gd name="connsiteY68" fmla="*/ 4260383 h 5753325"/>
              <a:gd name="connsiteX69" fmla="*/ 4738416 w 6492864"/>
              <a:gd name="connsiteY69" fmla="*/ 4265355 h 5753325"/>
              <a:gd name="connsiteX70" fmla="*/ 4712007 w 6492864"/>
              <a:gd name="connsiteY70" fmla="*/ 4317892 h 5753325"/>
              <a:gd name="connsiteX71" fmla="*/ 4658930 w 6492864"/>
              <a:gd name="connsiteY71" fmla="*/ 4348041 h 5753325"/>
              <a:gd name="connsiteX72" fmla="*/ 4443526 w 6492864"/>
              <a:gd name="connsiteY72" fmla="*/ 4507851 h 5753325"/>
              <a:gd name="connsiteX73" fmla="*/ 4289766 w 6492864"/>
              <a:gd name="connsiteY73" fmla="*/ 4711450 h 5753325"/>
              <a:gd name="connsiteX74" fmla="*/ 4150870 w 6492864"/>
              <a:gd name="connsiteY74" fmla="*/ 4818480 h 5753325"/>
              <a:gd name="connsiteX75" fmla="*/ 4006639 w 6492864"/>
              <a:gd name="connsiteY75" fmla="*/ 4933815 h 5753325"/>
              <a:gd name="connsiteX76" fmla="*/ 3298210 w 6492864"/>
              <a:gd name="connsiteY76" fmla="*/ 5070790 h 5753325"/>
              <a:gd name="connsiteX77" fmla="*/ 2947678 w 6492864"/>
              <a:gd name="connsiteY77" fmla="*/ 5117869 h 5753325"/>
              <a:gd name="connsiteX78" fmla="*/ 2822169 w 6492864"/>
              <a:gd name="connsiteY78" fmla="*/ 5129396 h 5753325"/>
              <a:gd name="connsiteX79" fmla="*/ 2538773 w 6492864"/>
              <a:gd name="connsiteY79" fmla="*/ 5313397 h 5753325"/>
              <a:gd name="connsiteX80" fmla="*/ 2014500 w 6492864"/>
              <a:gd name="connsiteY80" fmla="*/ 5519744 h 5753325"/>
              <a:gd name="connsiteX81" fmla="*/ 1934391 w 6492864"/>
              <a:gd name="connsiteY81" fmla="*/ 5591335 h 5753325"/>
              <a:gd name="connsiteX82" fmla="*/ 1892550 w 6492864"/>
              <a:gd name="connsiteY82" fmla="*/ 5649708 h 5753325"/>
              <a:gd name="connsiteX83" fmla="*/ 1854769 w 6492864"/>
              <a:gd name="connsiteY83" fmla="*/ 5647691 h 5753325"/>
              <a:gd name="connsiteX84" fmla="*/ 1809461 w 6492864"/>
              <a:gd name="connsiteY84" fmla="*/ 5648628 h 5753325"/>
              <a:gd name="connsiteX85" fmla="*/ 1745150 w 6492864"/>
              <a:gd name="connsiteY85" fmla="*/ 5693879 h 5753325"/>
              <a:gd name="connsiteX86" fmla="*/ 1713375 w 6492864"/>
              <a:gd name="connsiteY86" fmla="*/ 5684672 h 5753325"/>
              <a:gd name="connsiteX87" fmla="*/ 1707808 w 6492864"/>
              <a:gd name="connsiteY87" fmla="*/ 5682611 h 5753325"/>
              <a:gd name="connsiteX88" fmla="*/ 1679313 w 6492864"/>
              <a:gd name="connsiteY88" fmla="*/ 5672360 h 5753325"/>
              <a:gd name="connsiteX89" fmla="*/ 1646933 w 6492864"/>
              <a:gd name="connsiteY89" fmla="*/ 5666227 h 5753325"/>
              <a:gd name="connsiteX90" fmla="*/ 1610055 w 6492864"/>
              <a:gd name="connsiteY90" fmla="*/ 5673643 h 5753325"/>
              <a:gd name="connsiteX91" fmla="*/ 1437641 w 6492864"/>
              <a:gd name="connsiteY91" fmla="*/ 5723266 h 5753325"/>
              <a:gd name="connsiteX92" fmla="*/ 1332869 w 6492864"/>
              <a:gd name="connsiteY92" fmla="*/ 5744752 h 5753325"/>
              <a:gd name="connsiteX93" fmla="*/ 1290525 w 6492864"/>
              <a:gd name="connsiteY93" fmla="*/ 5740036 h 5753325"/>
              <a:gd name="connsiteX94" fmla="*/ 1233107 w 6492864"/>
              <a:gd name="connsiteY94" fmla="*/ 5742106 h 5753325"/>
              <a:gd name="connsiteX95" fmla="*/ 1214532 w 6492864"/>
              <a:gd name="connsiteY95" fmla="*/ 5753325 h 5753325"/>
              <a:gd name="connsiteX96" fmla="*/ 1199955 w 6492864"/>
              <a:gd name="connsiteY96" fmla="*/ 5744831 h 5753325"/>
              <a:gd name="connsiteX97" fmla="*/ 1162337 w 6492864"/>
              <a:gd name="connsiteY97" fmla="*/ 5738048 h 5753325"/>
              <a:gd name="connsiteX98" fmla="*/ 1053457 w 6492864"/>
              <a:gd name="connsiteY98" fmla="*/ 5688676 h 5753325"/>
              <a:gd name="connsiteX99" fmla="*/ 1025798 w 6492864"/>
              <a:gd name="connsiteY99" fmla="*/ 5673166 h 5753325"/>
              <a:gd name="connsiteX100" fmla="*/ 947900 w 6492864"/>
              <a:gd name="connsiteY100" fmla="*/ 5657848 h 5753325"/>
              <a:gd name="connsiteX101" fmla="*/ 815627 w 6492864"/>
              <a:gd name="connsiteY101" fmla="*/ 5642557 h 5753325"/>
              <a:gd name="connsiteX102" fmla="*/ 788251 w 6492864"/>
              <a:gd name="connsiteY102" fmla="*/ 5637065 h 5753325"/>
              <a:gd name="connsiteX103" fmla="*/ 767822 w 6492864"/>
              <a:gd name="connsiteY103" fmla="*/ 5623450 h 5753325"/>
              <a:gd name="connsiteX104" fmla="*/ 765791 w 6492864"/>
              <a:gd name="connsiteY104" fmla="*/ 5612539 h 5753325"/>
              <a:gd name="connsiteX105" fmla="*/ 751230 w 6492864"/>
              <a:gd name="connsiteY105" fmla="*/ 5608092 h 5753325"/>
              <a:gd name="connsiteX106" fmla="*/ 748008 w 6492864"/>
              <a:gd name="connsiteY106" fmla="*/ 5605052 h 5753325"/>
              <a:gd name="connsiteX107" fmla="*/ 728871 w 6492864"/>
              <a:gd name="connsiteY107" fmla="*/ 5589469 h 5753325"/>
              <a:gd name="connsiteX108" fmla="*/ 671898 w 6492864"/>
              <a:gd name="connsiteY108" fmla="*/ 5602363 h 5753325"/>
              <a:gd name="connsiteX109" fmla="*/ 615065 w 6492864"/>
              <a:gd name="connsiteY109" fmla="*/ 5580257 h 5753325"/>
              <a:gd name="connsiteX110" fmla="*/ 355785 w 6492864"/>
              <a:gd name="connsiteY110" fmla="*/ 5514383 h 5753325"/>
              <a:gd name="connsiteX111" fmla="*/ 102269 w 6492864"/>
              <a:gd name="connsiteY111" fmla="*/ 5524347 h 5753325"/>
              <a:gd name="connsiteX112" fmla="*/ 13160 w 6492864"/>
              <a:gd name="connsiteY112" fmla="*/ 5514159 h 5753325"/>
              <a:gd name="connsiteX113" fmla="*/ 0 w 6492864"/>
              <a:gd name="connsiteY113" fmla="*/ 5511735 h 5753325"/>
              <a:gd name="connsiteX114" fmla="*/ 0 w 6492864"/>
              <a:gd name="connsiteY114" fmla="*/ 0 h 5753325"/>
              <a:gd name="connsiteX0" fmla="*/ 0 w 6462955"/>
              <a:gd name="connsiteY0" fmla="*/ 0 h 5753325"/>
              <a:gd name="connsiteX1" fmla="*/ 6438980 w 6462955"/>
              <a:gd name="connsiteY1" fmla="*/ 0 h 5753325"/>
              <a:gd name="connsiteX2" fmla="*/ 6439047 w 6462955"/>
              <a:gd name="connsiteY2" fmla="*/ 147 h 5753325"/>
              <a:gd name="connsiteX3" fmla="*/ 6443456 w 6462955"/>
              <a:gd name="connsiteY3" fmla="*/ 130105 h 5753325"/>
              <a:gd name="connsiteX4" fmla="*/ 6447632 w 6462955"/>
              <a:gd name="connsiteY4" fmla="*/ 170016 h 5753325"/>
              <a:gd name="connsiteX5" fmla="*/ 6396598 w 6462955"/>
              <a:gd name="connsiteY5" fmla="*/ 274847 h 5753325"/>
              <a:gd name="connsiteX6" fmla="*/ 6375685 w 6462955"/>
              <a:gd name="connsiteY6" fmla="*/ 535865 h 5753325"/>
              <a:gd name="connsiteX7" fmla="*/ 6354187 w 6462955"/>
              <a:gd name="connsiteY7" fmla="*/ 615799 h 5753325"/>
              <a:gd name="connsiteX8" fmla="*/ 6459988 w 6462955"/>
              <a:gd name="connsiteY8" fmla="*/ 707628 h 5753325"/>
              <a:gd name="connsiteX9" fmla="*/ 6453989 w 6462955"/>
              <a:gd name="connsiteY9" fmla="*/ 711876 h 5753325"/>
              <a:gd name="connsiteX10" fmla="*/ 6453209 w 6462955"/>
              <a:gd name="connsiteY10" fmla="*/ 719127 h 5753325"/>
              <a:gd name="connsiteX11" fmla="*/ 6457662 w 6462955"/>
              <a:gd name="connsiteY11" fmla="*/ 723331 h 5753325"/>
              <a:gd name="connsiteX12" fmla="*/ 6447445 w 6462955"/>
              <a:gd name="connsiteY12" fmla="*/ 780003 h 5753325"/>
              <a:gd name="connsiteX13" fmla="*/ 6426552 w 6462955"/>
              <a:gd name="connsiteY13" fmla="*/ 845805 h 5753325"/>
              <a:gd name="connsiteX14" fmla="*/ 6434072 w 6462955"/>
              <a:gd name="connsiteY14" fmla="*/ 910733 h 5753325"/>
              <a:gd name="connsiteX15" fmla="*/ 6432570 w 6462955"/>
              <a:gd name="connsiteY15" fmla="*/ 983394 h 5753325"/>
              <a:gd name="connsiteX16" fmla="*/ 6431878 w 6462955"/>
              <a:gd name="connsiteY16" fmla="*/ 1026728 h 5753325"/>
              <a:gd name="connsiteX17" fmla="*/ 6414269 w 6462955"/>
              <a:gd name="connsiteY17" fmla="*/ 1151111 h 5753325"/>
              <a:gd name="connsiteX18" fmla="*/ 6371722 w 6462955"/>
              <a:gd name="connsiteY18" fmla="*/ 1318080 h 5753325"/>
              <a:gd name="connsiteX19" fmla="*/ 6356023 w 6462955"/>
              <a:gd name="connsiteY19" fmla="*/ 1356227 h 5753325"/>
              <a:gd name="connsiteX20" fmla="*/ 6356157 w 6462955"/>
              <a:gd name="connsiteY20" fmla="*/ 1361967 h 5753325"/>
              <a:gd name="connsiteX21" fmla="*/ 6350613 w 6462955"/>
              <a:gd name="connsiteY21" fmla="*/ 1393569 h 5753325"/>
              <a:gd name="connsiteX22" fmla="*/ 6357062 w 6462955"/>
              <a:gd name="connsiteY22" fmla="*/ 1444071 h 5753325"/>
              <a:gd name="connsiteX23" fmla="*/ 6364832 w 6462955"/>
              <a:gd name="connsiteY23" fmla="*/ 1478763 h 5753325"/>
              <a:gd name="connsiteX24" fmla="*/ 6369745 w 6462955"/>
              <a:gd name="connsiteY24" fmla="*/ 1495680 h 5753325"/>
              <a:gd name="connsiteX25" fmla="*/ 6370898 w 6462955"/>
              <a:gd name="connsiteY25" fmla="*/ 1513331 h 5753325"/>
              <a:gd name="connsiteX26" fmla="*/ 6368801 w 6462955"/>
              <a:gd name="connsiteY26" fmla="*/ 1527414 h 5753325"/>
              <a:gd name="connsiteX27" fmla="*/ 6359177 w 6462955"/>
              <a:gd name="connsiteY27" fmla="*/ 1639513 h 5753325"/>
              <a:gd name="connsiteX28" fmla="*/ 6299489 w 6462955"/>
              <a:gd name="connsiteY28" fmla="*/ 1784860 h 5753325"/>
              <a:gd name="connsiteX29" fmla="*/ 6267878 w 6462955"/>
              <a:gd name="connsiteY29" fmla="*/ 1858572 h 5753325"/>
              <a:gd name="connsiteX30" fmla="*/ 6251146 w 6462955"/>
              <a:gd name="connsiteY30" fmla="*/ 1926167 h 5753325"/>
              <a:gd name="connsiteX31" fmla="*/ 6210686 w 6462955"/>
              <a:gd name="connsiteY31" fmla="*/ 2014834 h 5753325"/>
              <a:gd name="connsiteX32" fmla="*/ 6106652 w 6462955"/>
              <a:gd name="connsiteY32" fmla="*/ 2150572 h 5753325"/>
              <a:gd name="connsiteX33" fmla="*/ 6097813 w 6462955"/>
              <a:gd name="connsiteY33" fmla="*/ 2172208 h 5753325"/>
              <a:gd name="connsiteX34" fmla="*/ 6095990 w 6462955"/>
              <a:gd name="connsiteY34" fmla="*/ 2181185 h 5753325"/>
              <a:gd name="connsiteX35" fmla="*/ 6090126 w 6462955"/>
              <a:gd name="connsiteY35" fmla="*/ 2192533 h 5753325"/>
              <a:gd name="connsiteX36" fmla="*/ 6089503 w 6462955"/>
              <a:gd name="connsiteY36" fmla="*/ 2192543 h 5753325"/>
              <a:gd name="connsiteX37" fmla="*/ 6084946 w 6462955"/>
              <a:gd name="connsiteY37" fmla="*/ 2203694 h 5753325"/>
              <a:gd name="connsiteX38" fmla="*/ 5987861 w 6462955"/>
              <a:gd name="connsiteY38" fmla="*/ 2304868 h 5753325"/>
              <a:gd name="connsiteX39" fmla="*/ 5973439 w 6462955"/>
              <a:gd name="connsiteY39" fmla="*/ 2385635 h 5753325"/>
              <a:gd name="connsiteX40" fmla="*/ 5916727 w 6462955"/>
              <a:gd name="connsiteY40" fmla="*/ 2458777 h 5753325"/>
              <a:gd name="connsiteX41" fmla="*/ 5856524 w 6462955"/>
              <a:gd name="connsiteY41" fmla="*/ 2583281 h 5753325"/>
              <a:gd name="connsiteX42" fmla="*/ 5838091 w 6462955"/>
              <a:gd name="connsiteY42" fmla="*/ 2753474 h 5753325"/>
              <a:gd name="connsiteX43" fmla="*/ 5777471 w 6462955"/>
              <a:gd name="connsiteY43" fmla="*/ 2901570 h 5753325"/>
              <a:gd name="connsiteX44" fmla="*/ 5723992 w 6462955"/>
              <a:gd name="connsiteY44" fmla="*/ 2998752 h 5753325"/>
              <a:gd name="connsiteX45" fmla="*/ 5557886 w 6462955"/>
              <a:gd name="connsiteY45" fmla="*/ 3329735 h 5753325"/>
              <a:gd name="connsiteX46" fmla="*/ 5471501 w 6462955"/>
              <a:gd name="connsiteY46" fmla="*/ 3462221 h 5753325"/>
              <a:gd name="connsiteX47" fmla="*/ 5465154 w 6462955"/>
              <a:gd name="connsiteY47" fmla="*/ 3541065 h 5753325"/>
              <a:gd name="connsiteX48" fmla="*/ 5437889 w 6462955"/>
              <a:gd name="connsiteY48" fmla="*/ 3559927 h 5753325"/>
              <a:gd name="connsiteX49" fmla="*/ 5432770 w 6462955"/>
              <a:gd name="connsiteY49" fmla="*/ 3562948 h 5753325"/>
              <a:gd name="connsiteX50" fmla="*/ 5406795 w 6462955"/>
              <a:gd name="connsiteY50" fmla="*/ 3578594 h 5753325"/>
              <a:gd name="connsiteX51" fmla="*/ 5381495 w 6462955"/>
              <a:gd name="connsiteY51" fmla="*/ 3599883 h 5753325"/>
              <a:gd name="connsiteX52" fmla="*/ 5363689 w 6462955"/>
              <a:gd name="connsiteY52" fmla="*/ 3633299 h 5753325"/>
              <a:gd name="connsiteX53" fmla="*/ 5291870 w 6462955"/>
              <a:gd name="connsiteY53" fmla="*/ 3799039 h 5753325"/>
              <a:gd name="connsiteX54" fmla="*/ 5241600 w 6462955"/>
              <a:gd name="connsiteY54" fmla="*/ 3894238 h 5753325"/>
              <a:gd name="connsiteX55" fmla="*/ 5211041 w 6462955"/>
              <a:gd name="connsiteY55" fmla="*/ 3924184 h 5753325"/>
              <a:gd name="connsiteX56" fmla="*/ 5176073 w 6462955"/>
              <a:gd name="connsiteY56" fmla="*/ 3970179 h 5753325"/>
              <a:gd name="connsiteX57" fmla="*/ 5172826 w 6462955"/>
              <a:gd name="connsiteY57" fmla="*/ 3991773 h 5753325"/>
              <a:gd name="connsiteX58" fmla="*/ 5157053 w 6462955"/>
              <a:gd name="connsiteY58" fmla="*/ 3997708 h 5753325"/>
              <a:gd name="connsiteX59" fmla="*/ 5127922 w 6462955"/>
              <a:gd name="connsiteY59" fmla="*/ 4022660 h 5753325"/>
              <a:gd name="connsiteX60" fmla="*/ 5020872 w 6462955"/>
              <a:gd name="connsiteY60" fmla="*/ 4075951 h 5753325"/>
              <a:gd name="connsiteX61" fmla="*/ 4991410 w 6462955"/>
              <a:gd name="connsiteY61" fmla="*/ 4087598 h 5753325"/>
              <a:gd name="connsiteX62" fmla="*/ 4930112 w 6462955"/>
              <a:gd name="connsiteY62" fmla="*/ 4138459 h 5753325"/>
              <a:gd name="connsiteX63" fmla="*/ 4834224 w 6462955"/>
              <a:gd name="connsiteY63" fmla="*/ 4231643 h 5753325"/>
              <a:gd name="connsiteX64" fmla="*/ 4812599 w 6462955"/>
              <a:gd name="connsiteY64" fmla="*/ 4249449 h 5753325"/>
              <a:gd name="connsiteX65" fmla="*/ 4789188 w 6462955"/>
              <a:gd name="connsiteY65" fmla="*/ 4256678 h 5753325"/>
              <a:gd name="connsiteX66" fmla="*/ 4779554 w 6462955"/>
              <a:gd name="connsiteY66" fmla="*/ 4251313 h 5753325"/>
              <a:gd name="connsiteX67" fmla="*/ 4766885 w 6462955"/>
              <a:gd name="connsiteY67" fmla="*/ 4259812 h 5753325"/>
              <a:gd name="connsiteX68" fmla="*/ 4762510 w 6462955"/>
              <a:gd name="connsiteY68" fmla="*/ 4260383 h 5753325"/>
              <a:gd name="connsiteX69" fmla="*/ 4738416 w 6462955"/>
              <a:gd name="connsiteY69" fmla="*/ 4265355 h 5753325"/>
              <a:gd name="connsiteX70" fmla="*/ 4712007 w 6462955"/>
              <a:gd name="connsiteY70" fmla="*/ 4317892 h 5753325"/>
              <a:gd name="connsiteX71" fmla="*/ 4658930 w 6462955"/>
              <a:gd name="connsiteY71" fmla="*/ 4348041 h 5753325"/>
              <a:gd name="connsiteX72" fmla="*/ 4443526 w 6462955"/>
              <a:gd name="connsiteY72" fmla="*/ 4507851 h 5753325"/>
              <a:gd name="connsiteX73" fmla="*/ 4289766 w 6462955"/>
              <a:gd name="connsiteY73" fmla="*/ 4711450 h 5753325"/>
              <a:gd name="connsiteX74" fmla="*/ 4150870 w 6462955"/>
              <a:gd name="connsiteY74" fmla="*/ 4818480 h 5753325"/>
              <a:gd name="connsiteX75" fmla="*/ 4006639 w 6462955"/>
              <a:gd name="connsiteY75" fmla="*/ 4933815 h 5753325"/>
              <a:gd name="connsiteX76" fmla="*/ 3298210 w 6462955"/>
              <a:gd name="connsiteY76" fmla="*/ 5070790 h 5753325"/>
              <a:gd name="connsiteX77" fmla="*/ 2947678 w 6462955"/>
              <a:gd name="connsiteY77" fmla="*/ 5117869 h 5753325"/>
              <a:gd name="connsiteX78" fmla="*/ 2822169 w 6462955"/>
              <a:gd name="connsiteY78" fmla="*/ 5129396 h 5753325"/>
              <a:gd name="connsiteX79" fmla="*/ 2538773 w 6462955"/>
              <a:gd name="connsiteY79" fmla="*/ 5313397 h 5753325"/>
              <a:gd name="connsiteX80" fmla="*/ 2014500 w 6462955"/>
              <a:gd name="connsiteY80" fmla="*/ 5519744 h 5753325"/>
              <a:gd name="connsiteX81" fmla="*/ 1934391 w 6462955"/>
              <a:gd name="connsiteY81" fmla="*/ 5591335 h 5753325"/>
              <a:gd name="connsiteX82" fmla="*/ 1892550 w 6462955"/>
              <a:gd name="connsiteY82" fmla="*/ 5649708 h 5753325"/>
              <a:gd name="connsiteX83" fmla="*/ 1854769 w 6462955"/>
              <a:gd name="connsiteY83" fmla="*/ 5647691 h 5753325"/>
              <a:gd name="connsiteX84" fmla="*/ 1809461 w 6462955"/>
              <a:gd name="connsiteY84" fmla="*/ 5648628 h 5753325"/>
              <a:gd name="connsiteX85" fmla="*/ 1745150 w 6462955"/>
              <a:gd name="connsiteY85" fmla="*/ 5693879 h 5753325"/>
              <a:gd name="connsiteX86" fmla="*/ 1713375 w 6462955"/>
              <a:gd name="connsiteY86" fmla="*/ 5684672 h 5753325"/>
              <a:gd name="connsiteX87" fmla="*/ 1707808 w 6462955"/>
              <a:gd name="connsiteY87" fmla="*/ 5682611 h 5753325"/>
              <a:gd name="connsiteX88" fmla="*/ 1679313 w 6462955"/>
              <a:gd name="connsiteY88" fmla="*/ 5672360 h 5753325"/>
              <a:gd name="connsiteX89" fmla="*/ 1646933 w 6462955"/>
              <a:gd name="connsiteY89" fmla="*/ 5666227 h 5753325"/>
              <a:gd name="connsiteX90" fmla="*/ 1610055 w 6462955"/>
              <a:gd name="connsiteY90" fmla="*/ 5673643 h 5753325"/>
              <a:gd name="connsiteX91" fmla="*/ 1437641 w 6462955"/>
              <a:gd name="connsiteY91" fmla="*/ 5723266 h 5753325"/>
              <a:gd name="connsiteX92" fmla="*/ 1332869 w 6462955"/>
              <a:gd name="connsiteY92" fmla="*/ 5744752 h 5753325"/>
              <a:gd name="connsiteX93" fmla="*/ 1290525 w 6462955"/>
              <a:gd name="connsiteY93" fmla="*/ 5740036 h 5753325"/>
              <a:gd name="connsiteX94" fmla="*/ 1233107 w 6462955"/>
              <a:gd name="connsiteY94" fmla="*/ 5742106 h 5753325"/>
              <a:gd name="connsiteX95" fmla="*/ 1214532 w 6462955"/>
              <a:gd name="connsiteY95" fmla="*/ 5753325 h 5753325"/>
              <a:gd name="connsiteX96" fmla="*/ 1199955 w 6462955"/>
              <a:gd name="connsiteY96" fmla="*/ 5744831 h 5753325"/>
              <a:gd name="connsiteX97" fmla="*/ 1162337 w 6462955"/>
              <a:gd name="connsiteY97" fmla="*/ 5738048 h 5753325"/>
              <a:gd name="connsiteX98" fmla="*/ 1053457 w 6462955"/>
              <a:gd name="connsiteY98" fmla="*/ 5688676 h 5753325"/>
              <a:gd name="connsiteX99" fmla="*/ 1025798 w 6462955"/>
              <a:gd name="connsiteY99" fmla="*/ 5673166 h 5753325"/>
              <a:gd name="connsiteX100" fmla="*/ 947900 w 6462955"/>
              <a:gd name="connsiteY100" fmla="*/ 5657848 h 5753325"/>
              <a:gd name="connsiteX101" fmla="*/ 815627 w 6462955"/>
              <a:gd name="connsiteY101" fmla="*/ 5642557 h 5753325"/>
              <a:gd name="connsiteX102" fmla="*/ 788251 w 6462955"/>
              <a:gd name="connsiteY102" fmla="*/ 5637065 h 5753325"/>
              <a:gd name="connsiteX103" fmla="*/ 767822 w 6462955"/>
              <a:gd name="connsiteY103" fmla="*/ 5623450 h 5753325"/>
              <a:gd name="connsiteX104" fmla="*/ 765791 w 6462955"/>
              <a:gd name="connsiteY104" fmla="*/ 5612539 h 5753325"/>
              <a:gd name="connsiteX105" fmla="*/ 751230 w 6462955"/>
              <a:gd name="connsiteY105" fmla="*/ 5608092 h 5753325"/>
              <a:gd name="connsiteX106" fmla="*/ 748008 w 6462955"/>
              <a:gd name="connsiteY106" fmla="*/ 5605052 h 5753325"/>
              <a:gd name="connsiteX107" fmla="*/ 728871 w 6462955"/>
              <a:gd name="connsiteY107" fmla="*/ 5589469 h 5753325"/>
              <a:gd name="connsiteX108" fmla="*/ 671898 w 6462955"/>
              <a:gd name="connsiteY108" fmla="*/ 5602363 h 5753325"/>
              <a:gd name="connsiteX109" fmla="*/ 615065 w 6462955"/>
              <a:gd name="connsiteY109" fmla="*/ 5580257 h 5753325"/>
              <a:gd name="connsiteX110" fmla="*/ 355785 w 6462955"/>
              <a:gd name="connsiteY110" fmla="*/ 5514383 h 5753325"/>
              <a:gd name="connsiteX111" fmla="*/ 102269 w 6462955"/>
              <a:gd name="connsiteY111" fmla="*/ 5524347 h 5753325"/>
              <a:gd name="connsiteX112" fmla="*/ 13160 w 6462955"/>
              <a:gd name="connsiteY112" fmla="*/ 5514159 h 5753325"/>
              <a:gd name="connsiteX113" fmla="*/ 0 w 6462955"/>
              <a:gd name="connsiteY113" fmla="*/ 5511735 h 5753325"/>
              <a:gd name="connsiteX114" fmla="*/ 0 w 6462955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453209 w 6459988"/>
              <a:gd name="connsiteY10" fmla="*/ 719127 h 5753325"/>
              <a:gd name="connsiteX11" fmla="*/ 6344988 w 6459988"/>
              <a:gd name="connsiteY11" fmla="*/ 697330 h 5753325"/>
              <a:gd name="connsiteX12" fmla="*/ 6447445 w 6459988"/>
              <a:gd name="connsiteY12" fmla="*/ 780003 h 5753325"/>
              <a:gd name="connsiteX13" fmla="*/ 6426552 w 6459988"/>
              <a:gd name="connsiteY13" fmla="*/ 845805 h 5753325"/>
              <a:gd name="connsiteX14" fmla="*/ 6434072 w 6459988"/>
              <a:gd name="connsiteY14" fmla="*/ 910733 h 5753325"/>
              <a:gd name="connsiteX15" fmla="*/ 6432570 w 6459988"/>
              <a:gd name="connsiteY15" fmla="*/ 983394 h 5753325"/>
              <a:gd name="connsiteX16" fmla="*/ 6431878 w 6459988"/>
              <a:gd name="connsiteY16" fmla="*/ 1026728 h 5753325"/>
              <a:gd name="connsiteX17" fmla="*/ 6414269 w 6459988"/>
              <a:gd name="connsiteY17" fmla="*/ 1151111 h 5753325"/>
              <a:gd name="connsiteX18" fmla="*/ 6371722 w 6459988"/>
              <a:gd name="connsiteY18" fmla="*/ 1318080 h 5753325"/>
              <a:gd name="connsiteX19" fmla="*/ 6356023 w 6459988"/>
              <a:gd name="connsiteY19" fmla="*/ 1356227 h 5753325"/>
              <a:gd name="connsiteX20" fmla="*/ 6356157 w 6459988"/>
              <a:gd name="connsiteY20" fmla="*/ 1361967 h 5753325"/>
              <a:gd name="connsiteX21" fmla="*/ 6350613 w 6459988"/>
              <a:gd name="connsiteY21" fmla="*/ 1393569 h 5753325"/>
              <a:gd name="connsiteX22" fmla="*/ 6357062 w 6459988"/>
              <a:gd name="connsiteY22" fmla="*/ 1444071 h 5753325"/>
              <a:gd name="connsiteX23" fmla="*/ 6364832 w 6459988"/>
              <a:gd name="connsiteY23" fmla="*/ 1478763 h 5753325"/>
              <a:gd name="connsiteX24" fmla="*/ 6369745 w 6459988"/>
              <a:gd name="connsiteY24" fmla="*/ 1495680 h 5753325"/>
              <a:gd name="connsiteX25" fmla="*/ 6370898 w 6459988"/>
              <a:gd name="connsiteY25" fmla="*/ 1513331 h 5753325"/>
              <a:gd name="connsiteX26" fmla="*/ 6368801 w 6459988"/>
              <a:gd name="connsiteY26" fmla="*/ 1527414 h 5753325"/>
              <a:gd name="connsiteX27" fmla="*/ 6359177 w 6459988"/>
              <a:gd name="connsiteY27" fmla="*/ 1639513 h 5753325"/>
              <a:gd name="connsiteX28" fmla="*/ 6299489 w 6459988"/>
              <a:gd name="connsiteY28" fmla="*/ 1784860 h 5753325"/>
              <a:gd name="connsiteX29" fmla="*/ 6267878 w 6459988"/>
              <a:gd name="connsiteY29" fmla="*/ 1858572 h 5753325"/>
              <a:gd name="connsiteX30" fmla="*/ 6251146 w 6459988"/>
              <a:gd name="connsiteY30" fmla="*/ 1926167 h 5753325"/>
              <a:gd name="connsiteX31" fmla="*/ 6210686 w 6459988"/>
              <a:gd name="connsiteY31" fmla="*/ 2014834 h 5753325"/>
              <a:gd name="connsiteX32" fmla="*/ 6106652 w 6459988"/>
              <a:gd name="connsiteY32" fmla="*/ 2150572 h 5753325"/>
              <a:gd name="connsiteX33" fmla="*/ 6097813 w 6459988"/>
              <a:gd name="connsiteY33" fmla="*/ 2172208 h 5753325"/>
              <a:gd name="connsiteX34" fmla="*/ 6095990 w 6459988"/>
              <a:gd name="connsiteY34" fmla="*/ 2181185 h 5753325"/>
              <a:gd name="connsiteX35" fmla="*/ 6090126 w 6459988"/>
              <a:gd name="connsiteY35" fmla="*/ 2192533 h 5753325"/>
              <a:gd name="connsiteX36" fmla="*/ 6089503 w 6459988"/>
              <a:gd name="connsiteY36" fmla="*/ 2192543 h 5753325"/>
              <a:gd name="connsiteX37" fmla="*/ 6084946 w 6459988"/>
              <a:gd name="connsiteY37" fmla="*/ 2203694 h 5753325"/>
              <a:gd name="connsiteX38" fmla="*/ 5987861 w 6459988"/>
              <a:gd name="connsiteY38" fmla="*/ 2304868 h 5753325"/>
              <a:gd name="connsiteX39" fmla="*/ 5973439 w 6459988"/>
              <a:gd name="connsiteY39" fmla="*/ 2385635 h 5753325"/>
              <a:gd name="connsiteX40" fmla="*/ 5916727 w 6459988"/>
              <a:gd name="connsiteY40" fmla="*/ 2458777 h 5753325"/>
              <a:gd name="connsiteX41" fmla="*/ 5856524 w 6459988"/>
              <a:gd name="connsiteY41" fmla="*/ 2583281 h 5753325"/>
              <a:gd name="connsiteX42" fmla="*/ 5838091 w 6459988"/>
              <a:gd name="connsiteY42" fmla="*/ 2753474 h 5753325"/>
              <a:gd name="connsiteX43" fmla="*/ 5777471 w 6459988"/>
              <a:gd name="connsiteY43" fmla="*/ 2901570 h 5753325"/>
              <a:gd name="connsiteX44" fmla="*/ 5723992 w 6459988"/>
              <a:gd name="connsiteY44" fmla="*/ 2998752 h 5753325"/>
              <a:gd name="connsiteX45" fmla="*/ 5557886 w 6459988"/>
              <a:gd name="connsiteY45" fmla="*/ 3329735 h 5753325"/>
              <a:gd name="connsiteX46" fmla="*/ 5471501 w 6459988"/>
              <a:gd name="connsiteY46" fmla="*/ 3462221 h 5753325"/>
              <a:gd name="connsiteX47" fmla="*/ 5465154 w 6459988"/>
              <a:gd name="connsiteY47" fmla="*/ 3541065 h 5753325"/>
              <a:gd name="connsiteX48" fmla="*/ 5437889 w 6459988"/>
              <a:gd name="connsiteY48" fmla="*/ 3559927 h 5753325"/>
              <a:gd name="connsiteX49" fmla="*/ 5432770 w 6459988"/>
              <a:gd name="connsiteY49" fmla="*/ 3562948 h 5753325"/>
              <a:gd name="connsiteX50" fmla="*/ 5406795 w 6459988"/>
              <a:gd name="connsiteY50" fmla="*/ 3578594 h 5753325"/>
              <a:gd name="connsiteX51" fmla="*/ 5381495 w 6459988"/>
              <a:gd name="connsiteY51" fmla="*/ 3599883 h 5753325"/>
              <a:gd name="connsiteX52" fmla="*/ 5363689 w 6459988"/>
              <a:gd name="connsiteY52" fmla="*/ 3633299 h 5753325"/>
              <a:gd name="connsiteX53" fmla="*/ 5291870 w 6459988"/>
              <a:gd name="connsiteY53" fmla="*/ 3799039 h 5753325"/>
              <a:gd name="connsiteX54" fmla="*/ 5241600 w 6459988"/>
              <a:gd name="connsiteY54" fmla="*/ 3894238 h 5753325"/>
              <a:gd name="connsiteX55" fmla="*/ 5211041 w 6459988"/>
              <a:gd name="connsiteY55" fmla="*/ 3924184 h 5753325"/>
              <a:gd name="connsiteX56" fmla="*/ 5176073 w 6459988"/>
              <a:gd name="connsiteY56" fmla="*/ 3970179 h 5753325"/>
              <a:gd name="connsiteX57" fmla="*/ 5172826 w 6459988"/>
              <a:gd name="connsiteY57" fmla="*/ 3991773 h 5753325"/>
              <a:gd name="connsiteX58" fmla="*/ 5157053 w 6459988"/>
              <a:gd name="connsiteY58" fmla="*/ 3997708 h 5753325"/>
              <a:gd name="connsiteX59" fmla="*/ 5127922 w 6459988"/>
              <a:gd name="connsiteY59" fmla="*/ 4022660 h 5753325"/>
              <a:gd name="connsiteX60" fmla="*/ 5020872 w 6459988"/>
              <a:gd name="connsiteY60" fmla="*/ 4075951 h 5753325"/>
              <a:gd name="connsiteX61" fmla="*/ 4991410 w 6459988"/>
              <a:gd name="connsiteY61" fmla="*/ 4087598 h 5753325"/>
              <a:gd name="connsiteX62" fmla="*/ 4930112 w 6459988"/>
              <a:gd name="connsiteY62" fmla="*/ 4138459 h 5753325"/>
              <a:gd name="connsiteX63" fmla="*/ 4834224 w 6459988"/>
              <a:gd name="connsiteY63" fmla="*/ 4231643 h 5753325"/>
              <a:gd name="connsiteX64" fmla="*/ 4812599 w 6459988"/>
              <a:gd name="connsiteY64" fmla="*/ 4249449 h 5753325"/>
              <a:gd name="connsiteX65" fmla="*/ 4789188 w 6459988"/>
              <a:gd name="connsiteY65" fmla="*/ 4256678 h 5753325"/>
              <a:gd name="connsiteX66" fmla="*/ 4779554 w 6459988"/>
              <a:gd name="connsiteY66" fmla="*/ 4251313 h 5753325"/>
              <a:gd name="connsiteX67" fmla="*/ 4766885 w 6459988"/>
              <a:gd name="connsiteY67" fmla="*/ 4259812 h 5753325"/>
              <a:gd name="connsiteX68" fmla="*/ 4762510 w 6459988"/>
              <a:gd name="connsiteY68" fmla="*/ 4260383 h 5753325"/>
              <a:gd name="connsiteX69" fmla="*/ 4738416 w 6459988"/>
              <a:gd name="connsiteY69" fmla="*/ 4265355 h 5753325"/>
              <a:gd name="connsiteX70" fmla="*/ 4712007 w 6459988"/>
              <a:gd name="connsiteY70" fmla="*/ 4317892 h 5753325"/>
              <a:gd name="connsiteX71" fmla="*/ 4658930 w 6459988"/>
              <a:gd name="connsiteY71" fmla="*/ 4348041 h 5753325"/>
              <a:gd name="connsiteX72" fmla="*/ 4443526 w 6459988"/>
              <a:gd name="connsiteY72" fmla="*/ 4507851 h 5753325"/>
              <a:gd name="connsiteX73" fmla="*/ 4289766 w 6459988"/>
              <a:gd name="connsiteY73" fmla="*/ 4711450 h 5753325"/>
              <a:gd name="connsiteX74" fmla="*/ 4150870 w 6459988"/>
              <a:gd name="connsiteY74" fmla="*/ 4818480 h 5753325"/>
              <a:gd name="connsiteX75" fmla="*/ 4006639 w 6459988"/>
              <a:gd name="connsiteY75" fmla="*/ 4933815 h 5753325"/>
              <a:gd name="connsiteX76" fmla="*/ 3298210 w 6459988"/>
              <a:gd name="connsiteY76" fmla="*/ 5070790 h 5753325"/>
              <a:gd name="connsiteX77" fmla="*/ 2947678 w 6459988"/>
              <a:gd name="connsiteY77" fmla="*/ 5117869 h 5753325"/>
              <a:gd name="connsiteX78" fmla="*/ 2822169 w 6459988"/>
              <a:gd name="connsiteY78" fmla="*/ 5129396 h 5753325"/>
              <a:gd name="connsiteX79" fmla="*/ 2538773 w 6459988"/>
              <a:gd name="connsiteY79" fmla="*/ 5313397 h 5753325"/>
              <a:gd name="connsiteX80" fmla="*/ 2014500 w 6459988"/>
              <a:gd name="connsiteY80" fmla="*/ 5519744 h 5753325"/>
              <a:gd name="connsiteX81" fmla="*/ 1934391 w 6459988"/>
              <a:gd name="connsiteY81" fmla="*/ 5591335 h 5753325"/>
              <a:gd name="connsiteX82" fmla="*/ 1892550 w 6459988"/>
              <a:gd name="connsiteY82" fmla="*/ 5649708 h 5753325"/>
              <a:gd name="connsiteX83" fmla="*/ 1854769 w 6459988"/>
              <a:gd name="connsiteY83" fmla="*/ 5647691 h 5753325"/>
              <a:gd name="connsiteX84" fmla="*/ 1809461 w 6459988"/>
              <a:gd name="connsiteY84" fmla="*/ 5648628 h 5753325"/>
              <a:gd name="connsiteX85" fmla="*/ 1745150 w 6459988"/>
              <a:gd name="connsiteY85" fmla="*/ 5693879 h 5753325"/>
              <a:gd name="connsiteX86" fmla="*/ 1713375 w 6459988"/>
              <a:gd name="connsiteY86" fmla="*/ 5684672 h 5753325"/>
              <a:gd name="connsiteX87" fmla="*/ 1707808 w 6459988"/>
              <a:gd name="connsiteY87" fmla="*/ 5682611 h 5753325"/>
              <a:gd name="connsiteX88" fmla="*/ 1679313 w 6459988"/>
              <a:gd name="connsiteY88" fmla="*/ 5672360 h 5753325"/>
              <a:gd name="connsiteX89" fmla="*/ 1646933 w 6459988"/>
              <a:gd name="connsiteY89" fmla="*/ 5666227 h 5753325"/>
              <a:gd name="connsiteX90" fmla="*/ 1610055 w 6459988"/>
              <a:gd name="connsiteY90" fmla="*/ 5673643 h 5753325"/>
              <a:gd name="connsiteX91" fmla="*/ 1437641 w 6459988"/>
              <a:gd name="connsiteY91" fmla="*/ 5723266 h 5753325"/>
              <a:gd name="connsiteX92" fmla="*/ 1332869 w 6459988"/>
              <a:gd name="connsiteY92" fmla="*/ 5744752 h 5753325"/>
              <a:gd name="connsiteX93" fmla="*/ 1290525 w 6459988"/>
              <a:gd name="connsiteY93" fmla="*/ 5740036 h 5753325"/>
              <a:gd name="connsiteX94" fmla="*/ 1233107 w 6459988"/>
              <a:gd name="connsiteY94" fmla="*/ 5742106 h 5753325"/>
              <a:gd name="connsiteX95" fmla="*/ 1214532 w 6459988"/>
              <a:gd name="connsiteY95" fmla="*/ 5753325 h 5753325"/>
              <a:gd name="connsiteX96" fmla="*/ 1199955 w 6459988"/>
              <a:gd name="connsiteY96" fmla="*/ 5744831 h 5753325"/>
              <a:gd name="connsiteX97" fmla="*/ 1162337 w 6459988"/>
              <a:gd name="connsiteY97" fmla="*/ 5738048 h 5753325"/>
              <a:gd name="connsiteX98" fmla="*/ 1053457 w 6459988"/>
              <a:gd name="connsiteY98" fmla="*/ 5688676 h 5753325"/>
              <a:gd name="connsiteX99" fmla="*/ 1025798 w 6459988"/>
              <a:gd name="connsiteY99" fmla="*/ 5673166 h 5753325"/>
              <a:gd name="connsiteX100" fmla="*/ 947900 w 6459988"/>
              <a:gd name="connsiteY100" fmla="*/ 5657848 h 5753325"/>
              <a:gd name="connsiteX101" fmla="*/ 815627 w 6459988"/>
              <a:gd name="connsiteY101" fmla="*/ 5642557 h 5753325"/>
              <a:gd name="connsiteX102" fmla="*/ 788251 w 6459988"/>
              <a:gd name="connsiteY102" fmla="*/ 5637065 h 5753325"/>
              <a:gd name="connsiteX103" fmla="*/ 767822 w 6459988"/>
              <a:gd name="connsiteY103" fmla="*/ 5623450 h 5753325"/>
              <a:gd name="connsiteX104" fmla="*/ 765791 w 6459988"/>
              <a:gd name="connsiteY104" fmla="*/ 5612539 h 5753325"/>
              <a:gd name="connsiteX105" fmla="*/ 751230 w 6459988"/>
              <a:gd name="connsiteY105" fmla="*/ 5608092 h 5753325"/>
              <a:gd name="connsiteX106" fmla="*/ 748008 w 6459988"/>
              <a:gd name="connsiteY106" fmla="*/ 5605052 h 5753325"/>
              <a:gd name="connsiteX107" fmla="*/ 728871 w 6459988"/>
              <a:gd name="connsiteY107" fmla="*/ 5589469 h 5753325"/>
              <a:gd name="connsiteX108" fmla="*/ 671898 w 6459988"/>
              <a:gd name="connsiteY108" fmla="*/ 5602363 h 5753325"/>
              <a:gd name="connsiteX109" fmla="*/ 615065 w 6459988"/>
              <a:gd name="connsiteY109" fmla="*/ 5580257 h 5753325"/>
              <a:gd name="connsiteX110" fmla="*/ 355785 w 6459988"/>
              <a:gd name="connsiteY110" fmla="*/ 5514383 h 5753325"/>
              <a:gd name="connsiteX111" fmla="*/ 102269 w 6459988"/>
              <a:gd name="connsiteY111" fmla="*/ 5524347 h 5753325"/>
              <a:gd name="connsiteX112" fmla="*/ 13160 w 6459988"/>
              <a:gd name="connsiteY112" fmla="*/ 5514159 h 5753325"/>
              <a:gd name="connsiteX113" fmla="*/ 0 w 6459988"/>
              <a:gd name="connsiteY113" fmla="*/ 5511735 h 5753325"/>
              <a:gd name="connsiteX114" fmla="*/ 0 w 6459988"/>
              <a:gd name="connsiteY114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453989 w 6459988"/>
              <a:gd name="connsiteY9" fmla="*/ 711876 h 5753325"/>
              <a:gd name="connsiteX10" fmla="*/ 6344988 w 6459988"/>
              <a:gd name="connsiteY10" fmla="*/ 697330 h 5753325"/>
              <a:gd name="connsiteX11" fmla="*/ 6447445 w 6459988"/>
              <a:gd name="connsiteY11" fmla="*/ 780003 h 5753325"/>
              <a:gd name="connsiteX12" fmla="*/ 6426552 w 6459988"/>
              <a:gd name="connsiteY12" fmla="*/ 845805 h 5753325"/>
              <a:gd name="connsiteX13" fmla="*/ 6434072 w 6459988"/>
              <a:gd name="connsiteY13" fmla="*/ 910733 h 5753325"/>
              <a:gd name="connsiteX14" fmla="*/ 6432570 w 6459988"/>
              <a:gd name="connsiteY14" fmla="*/ 983394 h 5753325"/>
              <a:gd name="connsiteX15" fmla="*/ 6431878 w 6459988"/>
              <a:gd name="connsiteY15" fmla="*/ 1026728 h 5753325"/>
              <a:gd name="connsiteX16" fmla="*/ 6414269 w 6459988"/>
              <a:gd name="connsiteY16" fmla="*/ 1151111 h 5753325"/>
              <a:gd name="connsiteX17" fmla="*/ 6371722 w 6459988"/>
              <a:gd name="connsiteY17" fmla="*/ 1318080 h 5753325"/>
              <a:gd name="connsiteX18" fmla="*/ 6356023 w 6459988"/>
              <a:gd name="connsiteY18" fmla="*/ 1356227 h 5753325"/>
              <a:gd name="connsiteX19" fmla="*/ 6356157 w 6459988"/>
              <a:gd name="connsiteY19" fmla="*/ 1361967 h 5753325"/>
              <a:gd name="connsiteX20" fmla="*/ 6350613 w 6459988"/>
              <a:gd name="connsiteY20" fmla="*/ 1393569 h 5753325"/>
              <a:gd name="connsiteX21" fmla="*/ 6357062 w 6459988"/>
              <a:gd name="connsiteY21" fmla="*/ 1444071 h 5753325"/>
              <a:gd name="connsiteX22" fmla="*/ 6364832 w 6459988"/>
              <a:gd name="connsiteY22" fmla="*/ 1478763 h 5753325"/>
              <a:gd name="connsiteX23" fmla="*/ 6369745 w 6459988"/>
              <a:gd name="connsiteY23" fmla="*/ 1495680 h 5753325"/>
              <a:gd name="connsiteX24" fmla="*/ 6370898 w 6459988"/>
              <a:gd name="connsiteY24" fmla="*/ 1513331 h 5753325"/>
              <a:gd name="connsiteX25" fmla="*/ 6368801 w 6459988"/>
              <a:gd name="connsiteY25" fmla="*/ 1527414 h 5753325"/>
              <a:gd name="connsiteX26" fmla="*/ 6359177 w 6459988"/>
              <a:gd name="connsiteY26" fmla="*/ 1639513 h 5753325"/>
              <a:gd name="connsiteX27" fmla="*/ 6299489 w 6459988"/>
              <a:gd name="connsiteY27" fmla="*/ 1784860 h 5753325"/>
              <a:gd name="connsiteX28" fmla="*/ 6267878 w 6459988"/>
              <a:gd name="connsiteY28" fmla="*/ 1858572 h 5753325"/>
              <a:gd name="connsiteX29" fmla="*/ 6251146 w 6459988"/>
              <a:gd name="connsiteY29" fmla="*/ 1926167 h 5753325"/>
              <a:gd name="connsiteX30" fmla="*/ 6210686 w 6459988"/>
              <a:gd name="connsiteY30" fmla="*/ 2014834 h 5753325"/>
              <a:gd name="connsiteX31" fmla="*/ 6106652 w 6459988"/>
              <a:gd name="connsiteY31" fmla="*/ 2150572 h 5753325"/>
              <a:gd name="connsiteX32" fmla="*/ 6097813 w 6459988"/>
              <a:gd name="connsiteY32" fmla="*/ 2172208 h 5753325"/>
              <a:gd name="connsiteX33" fmla="*/ 6095990 w 6459988"/>
              <a:gd name="connsiteY33" fmla="*/ 2181185 h 5753325"/>
              <a:gd name="connsiteX34" fmla="*/ 6090126 w 6459988"/>
              <a:gd name="connsiteY34" fmla="*/ 2192533 h 5753325"/>
              <a:gd name="connsiteX35" fmla="*/ 6089503 w 6459988"/>
              <a:gd name="connsiteY35" fmla="*/ 2192543 h 5753325"/>
              <a:gd name="connsiteX36" fmla="*/ 6084946 w 6459988"/>
              <a:gd name="connsiteY36" fmla="*/ 2203694 h 5753325"/>
              <a:gd name="connsiteX37" fmla="*/ 5987861 w 6459988"/>
              <a:gd name="connsiteY37" fmla="*/ 2304868 h 5753325"/>
              <a:gd name="connsiteX38" fmla="*/ 5973439 w 6459988"/>
              <a:gd name="connsiteY38" fmla="*/ 2385635 h 5753325"/>
              <a:gd name="connsiteX39" fmla="*/ 5916727 w 6459988"/>
              <a:gd name="connsiteY39" fmla="*/ 2458777 h 5753325"/>
              <a:gd name="connsiteX40" fmla="*/ 5856524 w 6459988"/>
              <a:gd name="connsiteY40" fmla="*/ 2583281 h 5753325"/>
              <a:gd name="connsiteX41" fmla="*/ 5838091 w 6459988"/>
              <a:gd name="connsiteY41" fmla="*/ 2753474 h 5753325"/>
              <a:gd name="connsiteX42" fmla="*/ 5777471 w 6459988"/>
              <a:gd name="connsiteY42" fmla="*/ 2901570 h 5753325"/>
              <a:gd name="connsiteX43" fmla="*/ 5723992 w 6459988"/>
              <a:gd name="connsiteY43" fmla="*/ 2998752 h 5753325"/>
              <a:gd name="connsiteX44" fmla="*/ 5557886 w 6459988"/>
              <a:gd name="connsiteY44" fmla="*/ 3329735 h 5753325"/>
              <a:gd name="connsiteX45" fmla="*/ 5471501 w 6459988"/>
              <a:gd name="connsiteY45" fmla="*/ 3462221 h 5753325"/>
              <a:gd name="connsiteX46" fmla="*/ 5465154 w 6459988"/>
              <a:gd name="connsiteY46" fmla="*/ 3541065 h 5753325"/>
              <a:gd name="connsiteX47" fmla="*/ 5437889 w 6459988"/>
              <a:gd name="connsiteY47" fmla="*/ 3559927 h 5753325"/>
              <a:gd name="connsiteX48" fmla="*/ 5432770 w 6459988"/>
              <a:gd name="connsiteY48" fmla="*/ 3562948 h 5753325"/>
              <a:gd name="connsiteX49" fmla="*/ 5406795 w 6459988"/>
              <a:gd name="connsiteY49" fmla="*/ 3578594 h 5753325"/>
              <a:gd name="connsiteX50" fmla="*/ 5381495 w 6459988"/>
              <a:gd name="connsiteY50" fmla="*/ 3599883 h 5753325"/>
              <a:gd name="connsiteX51" fmla="*/ 5363689 w 6459988"/>
              <a:gd name="connsiteY51" fmla="*/ 3633299 h 5753325"/>
              <a:gd name="connsiteX52" fmla="*/ 5291870 w 6459988"/>
              <a:gd name="connsiteY52" fmla="*/ 3799039 h 5753325"/>
              <a:gd name="connsiteX53" fmla="*/ 5241600 w 6459988"/>
              <a:gd name="connsiteY53" fmla="*/ 3894238 h 5753325"/>
              <a:gd name="connsiteX54" fmla="*/ 5211041 w 6459988"/>
              <a:gd name="connsiteY54" fmla="*/ 3924184 h 5753325"/>
              <a:gd name="connsiteX55" fmla="*/ 5176073 w 6459988"/>
              <a:gd name="connsiteY55" fmla="*/ 3970179 h 5753325"/>
              <a:gd name="connsiteX56" fmla="*/ 5172826 w 6459988"/>
              <a:gd name="connsiteY56" fmla="*/ 3991773 h 5753325"/>
              <a:gd name="connsiteX57" fmla="*/ 5157053 w 6459988"/>
              <a:gd name="connsiteY57" fmla="*/ 3997708 h 5753325"/>
              <a:gd name="connsiteX58" fmla="*/ 5127922 w 6459988"/>
              <a:gd name="connsiteY58" fmla="*/ 4022660 h 5753325"/>
              <a:gd name="connsiteX59" fmla="*/ 5020872 w 6459988"/>
              <a:gd name="connsiteY59" fmla="*/ 4075951 h 5753325"/>
              <a:gd name="connsiteX60" fmla="*/ 4991410 w 6459988"/>
              <a:gd name="connsiteY60" fmla="*/ 4087598 h 5753325"/>
              <a:gd name="connsiteX61" fmla="*/ 4930112 w 6459988"/>
              <a:gd name="connsiteY61" fmla="*/ 4138459 h 5753325"/>
              <a:gd name="connsiteX62" fmla="*/ 4834224 w 6459988"/>
              <a:gd name="connsiteY62" fmla="*/ 4231643 h 5753325"/>
              <a:gd name="connsiteX63" fmla="*/ 4812599 w 6459988"/>
              <a:gd name="connsiteY63" fmla="*/ 4249449 h 5753325"/>
              <a:gd name="connsiteX64" fmla="*/ 4789188 w 6459988"/>
              <a:gd name="connsiteY64" fmla="*/ 4256678 h 5753325"/>
              <a:gd name="connsiteX65" fmla="*/ 4779554 w 6459988"/>
              <a:gd name="connsiteY65" fmla="*/ 4251313 h 5753325"/>
              <a:gd name="connsiteX66" fmla="*/ 4766885 w 6459988"/>
              <a:gd name="connsiteY66" fmla="*/ 4259812 h 5753325"/>
              <a:gd name="connsiteX67" fmla="*/ 4762510 w 6459988"/>
              <a:gd name="connsiteY67" fmla="*/ 4260383 h 5753325"/>
              <a:gd name="connsiteX68" fmla="*/ 4738416 w 6459988"/>
              <a:gd name="connsiteY68" fmla="*/ 4265355 h 5753325"/>
              <a:gd name="connsiteX69" fmla="*/ 4712007 w 6459988"/>
              <a:gd name="connsiteY69" fmla="*/ 4317892 h 5753325"/>
              <a:gd name="connsiteX70" fmla="*/ 4658930 w 6459988"/>
              <a:gd name="connsiteY70" fmla="*/ 4348041 h 5753325"/>
              <a:gd name="connsiteX71" fmla="*/ 4443526 w 6459988"/>
              <a:gd name="connsiteY71" fmla="*/ 4507851 h 5753325"/>
              <a:gd name="connsiteX72" fmla="*/ 4289766 w 6459988"/>
              <a:gd name="connsiteY72" fmla="*/ 4711450 h 5753325"/>
              <a:gd name="connsiteX73" fmla="*/ 4150870 w 6459988"/>
              <a:gd name="connsiteY73" fmla="*/ 4818480 h 5753325"/>
              <a:gd name="connsiteX74" fmla="*/ 4006639 w 6459988"/>
              <a:gd name="connsiteY74" fmla="*/ 4933815 h 5753325"/>
              <a:gd name="connsiteX75" fmla="*/ 3298210 w 6459988"/>
              <a:gd name="connsiteY75" fmla="*/ 5070790 h 5753325"/>
              <a:gd name="connsiteX76" fmla="*/ 2947678 w 6459988"/>
              <a:gd name="connsiteY76" fmla="*/ 5117869 h 5753325"/>
              <a:gd name="connsiteX77" fmla="*/ 2822169 w 6459988"/>
              <a:gd name="connsiteY77" fmla="*/ 5129396 h 5753325"/>
              <a:gd name="connsiteX78" fmla="*/ 2538773 w 6459988"/>
              <a:gd name="connsiteY78" fmla="*/ 5313397 h 5753325"/>
              <a:gd name="connsiteX79" fmla="*/ 2014500 w 6459988"/>
              <a:gd name="connsiteY79" fmla="*/ 5519744 h 5753325"/>
              <a:gd name="connsiteX80" fmla="*/ 1934391 w 6459988"/>
              <a:gd name="connsiteY80" fmla="*/ 5591335 h 5753325"/>
              <a:gd name="connsiteX81" fmla="*/ 1892550 w 6459988"/>
              <a:gd name="connsiteY81" fmla="*/ 5649708 h 5753325"/>
              <a:gd name="connsiteX82" fmla="*/ 1854769 w 6459988"/>
              <a:gd name="connsiteY82" fmla="*/ 5647691 h 5753325"/>
              <a:gd name="connsiteX83" fmla="*/ 1809461 w 6459988"/>
              <a:gd name="connsiteY83" fmla="*/ 5648628 h 5753325"/>
              <a:gd name="connsiteX84" fmla="*/ 1745150 w 6459988"/>
              <a:gd name="connsiteY84" fmla="*/ 5693879 h 5753325"/>
              <a:gd name="connsiteX85" fmla="*/ 1713375 w 6459988"/>
              <a:gd name="connsiteY85" fmla="*/ 5684672 h 5753325"/>
              <a:gd name="connsiteX86" fmla="*/ 1707808 w 6459988"/>
              <a:gd name="connsiteY86" fmla="*/ 5682611 h 5753325"/>
              <a:gd name="connsiteX87" fmla="*/ 1679313 w 6459988"/>
              <a:gd name="connsiteY87" fmla="*/ 5672360 h 5753325"/>
              <a:gd name="connsiteX88" fmla="*/ 1646933 w 6459988"/>
              <a:gd name="connsiteY88" fmla="*/ 5666227 h 5753325"/>
              <a:gd name="connsiteX89" fmla="*/ 1610055 w 6459988"/>
              <a:gd name="connsiteY89" fmla="*/ 5673643 h 5753325"/>
              <a:gd name="connsiteX90" fmla="*/ 1437641 w 6459988"/>
              <a:gd name="connsiteY90" fmla="*/ 5723266 h 5753325"/>
              <a:gd name="connsiteX91" fmla="*/ 1332869 w 6459988"/>
              <a:gd name="connsiteY91" fmla="*/ 5744752 h 5753325"/>
              <a:gd name="connsiteX92" fmla="*/ 1290525 w 6459988"/>
              <a:gd name="connsiteY92" fmla="*/ 5740036 h 5753325"/>
              <a:gd name="connsiteX93" fmla="*/ 1233107 w 6459988"/>
              <a:gd name="connsiteY93" fmla="*/ 5742106 h 5753325"/>
              <a:gd name="connsiteX94" fmla="*/ 1214532 w 6459988"/>
              <a:gd name="connsiteY94" fmla="*/ 5753325 h 5753325"/>
              <a:gd name="connsiteX95" fmla="*/ 1199955 w 6459988"/>
              <a:gd name="connsiteY95" fmla="*/ 5744831 h 5753325"/>
              <a:gd name="connsiteX96" fmla="*/ 1162337 w 6459988"/>
              <a:gd name="connsiteY96" fmla="*/ 5738048 h 5753325"/>
              <a:gd name="connsiteX97" fmla="*/ 1053457 w 6459988"/>
              <a:gd name="connsiteY97" fmla="*/ 5688676 h 5753325"/>
              <a:gd name="connsiteX98" fmla="*/ 1025798 w 6459988"/>
              <a:gd name="connsiteY98" fmla="*/ 5673166 h 5753325"/>
              <a:gd name="connsiteX99" fmla="*/ 947900 w 6459988"/>
              <a:gd name="connsiteY99" fmla="*/ 5657848 h 5753325"/>
              <a:gd name="connsiteX100" fmla="*/ 815627 w 6459988"/>
              <a:gd name="connsiteY100" fmla="*/ 5642557 h 5753325"/>
              <a:gd name="connsiteX101" fmla="*/ 788251 w 6459988"/>
              <a:gd name="connsiteY101" fmla="*/ 5637065 h 5753325"/>
              <a:gd name="connsiteX102" fmla="*/ 767822 w 6459988"/>
              <a:gd name="connsiteY102" fmla="*/ 5623450 h 5753325"/>
              <a:gd name="connsiteX103" fmla="*/ 765791 w 6459988"/>
              <a:gd name="connsiteY103" fmla="*/ 5612539 h 5753325"/>
              <a:gd name="connsiteX104" fmla="*/ 751230 w 6459988"/>
              <a:gd name="connsiteY104" fmla="*/ 5608092 h 5753325"/>
              <a:gd name="connsiteX105" fmla="*/ 748008 w 6459988"/>
              <a:gd name="connsiteY105" fmla="*/ 5605052 h 5753325"/>
              <a:gd name="connsiteX106" fmla="*/ 728871 w 6459988"/>
              <a:gd name="connsiteY106" fmla="*/ 5589469 h 5753325"/>
              <a:gd name="connsiteX107" fmla="*/ 671898 w 6459988"/>
              <a:gd name="connsiteY107" fmla="*/ 5602363 h 5753325"/>
              <a:gd name="connsiteX108" fmla="*/ 615065 w 6459988"/>
              <a:gd name="connsiteY108" fmla="*/ 5580257 h 5753325"/>
              <a:gd name="connsiteX109" fmla="*/ 355785 w 6459988"/>
              <a:gd name="connsiteY109" fmla="*/ 5514383 h 5753325"/>
              <a:gd name="connsiteX110" fmla="*/ 102269 w 6459988"/>
              <a:gd name="connsiteY110" fmla="*/ 5524347 h 5753325"/>
              <a:gd name="connsiteX111" fmla="*/ 13160 w 6459988"/>
              <a:gd name="connsiteY111" fmla="*/ 5514159 h 5753325"/>
              <a:gd name="connsiteX112" fmla="*/ 0 w 6459988"/>
              <a:gd name="connsiteY112" fmla="*/ 5511735 h 5753325"/>
              <a:gd name="connsiteX113" fmla="*/ 0 w 6459988"/>
              <a:gd name="connsiteY113" fmla="*/ 0 h 5753325"/>
              <a:gd name="connsiteX0" fmla="*/ 0 w 6459988"/>
              <a:gd name="connsiteY0" fmla="*/ 0 h 5753325"/>
              <a:gd name="connsiteX1" fmla="*/ 6438980 w 6459988"/>
              <a:gd name="connsiteY1" fmla="*/ 0 h 5753325"/>
              <a:gd name="connsiteX2" fmla="*/ 6439047 w 6459988"/>
              <a:gd name="connsiteY2" fmla="*/ 147 h 5753325"/>
              <a:gd name="connsiteX3" fmla="*/ 6443456 w 6459988"/>
              <a:gd name="connsiteY3" fmla="*/ 130105 h 5753325"/>
              <a:gd name="connsiteX4" fmla="*/ 6447632 w 6459988"/>
              <a:gd name="connsiteY4" fmla="*/ 170016 h 5753325"/>
              <a:gd name="connsiteX5" fmla="*/ 6396598 w 6459988"/>
              <a:gd name="connsiteY5" fmla="*/ 274847 h 5753325"/>
              <a:gd name="connsiteX6" fmla="*/ 6375685 w 6459988"/>
              <a:gd name="connsiteY6" fmla="*/ 535865 h 5753325"/>
              <a:gd name="connsiteX7" fmla="*/ 6354187 w 6459988"/>
              <a:gd name="connsiteY7" fmla="*/ 615799 h 5753325"/>
              <a:gd name="connsiteX8" fmla="*/ 6459988 w 6459988"/>
              <a:gd name="connsiteY8" fmla="*/ 707628 h 5753325"/>
              <a:gd name="connsiteX9" fmla="*/ 6344988 w 6459988"/>
              <a:gd name="connsiteY9" fmla="*/ 697330 h 5753325"/>
              <a:gd name="connsiteX10" fmla="*/ 6447445 w 6459988"/>
              <a:gd name="connsiteY10" fmla="*/ 780003 h 5753325"/>
              <a:gd name="connsiteX11" fmla="*/ 6426552 w 6459988"/>
              <a:gd name="connsiteY11" fmla="*/ 845805 h 5753325"/>
              <a:gd name="connsiteX12" fmla="*/ 6434072 w 6459988"/>
              <a:gd name="connsiteY12" fmla="*/ 910733 h 5753325"/>
              <a:gd name="connsiteX13" fmla="*/ 6432570 w 6459988"/>
              <a:gd name="connsiteY13" fmla="*/ 983394 h 5753325"/>
              <a:gd name="connsiteX14" fmla="*/ 6431878 w 6459988"/>
              <a:gd name="connsiteY14" fmla="*/ 1026728 h 5753325"/>
              <a:gd name="connsiteX15" fmla="*/ 6414269 w 6459988"/>
              <a:gd name="connsiteY15" fmla="*/ 1151111 h 5753325"/>
              <a:gd name="connsiteX16" fmla="*/ 6371722 w 6459988"/>
              <a:gd name="connsiteY16" fmla="*/ 1318080 h 5753325"/>
              <a:gd name="connsiteX17" fmla="*/ 6356023 w 6459988"/>
              <a:gd name="connsiteY17" fmla="*/ 1356227 h 5753325"/>
              <a:gd name="connsiteX18" fmla="*/ 6356157 w 6459988"/>
              <a:gd name="connsiteY18" fmla="*/ 1361967 h 5753325"/>
              <a:gd name="connsiteX19" fmla="*/ 6350613 w 6459988"/>
              <a:gd name="connsiteY19" fmla="*/ 1393569 h 5753325"/>
              <a:gd name="connsiteX20" fmla="*/ 6357062 w 6459988"/>
              <a:gd name="connsiteY20" fmla="*/ 1444071 h 5753325"/>
              <a:gd name="connsiteX21" fmla="*/ 6364832 w 6459988"/>
              <a:gd name="connsiteY21" fmla="*/ 1478763 h 5753325"/>
              <a:gd name="connsiteX22" fmla="*/ 6369745 w 6459988"/>
              <a:gd name="connsiteY22" fmla="*/ 1495680 h 5753325"/>
              <a:gd name="connsiteX23" fmla="*/ 6370898 w 6459988"/>
              <a:gd name="connsiteY23" fmla="*/ 1513331 h 5753325"/>
              <a:gd name="connsiteX24" fmla="*/ 6368801 w 6459988"/>
              <a:gd name="connsiteY24" fmla="*/ 1527414 h 5753325"/>
              <a:gd name="connsiteX25" fmla="*/ 6359177 w 6459988"/>
              <a:gd name="connsiteY25" fmla="*/ 1639513 h 5753325"/>
              <a:gd name="connsiteX26" fmla="*/ 6299489 w 6459988"/>
              <a:gd name="connsiteY26" fmla="*/ 1784860 h 5753325"/>
              <a:gd name="connsiteX27" fmla="*/ 6267878 w 6459988"/>
              <a:gd name="connsiteY27" fmla="*/ 1858572 h 5753325"/>
              <a:gd name="connsiteX28" fmla="*/ 6251146 w 6459988"/>
              <a:gd name="connsiteY28" fmla="*/ 1926167 h 5753325"/>
              <a:gd name="connsiteX29" fmla="*/ 6210686 w 6459988"/>
              <a:gd name="connsiteY29" fmla="*/ 2014834 h 5753325"/>
              <a:gd name="connsiteX30" fmla="*/ 6106652 w 6459988"/>
              <a:gd name="connsiteY30" fmla="*/ 2150572 h 5753325"/>
              <a:gd name="connsiteX31" fmla="*/ 6097813 w 6459988"/>
              <a:gd name="connsiteY31" fmla="*/ 2172208 h 5753325"/>
              <a:gd name="connsiteX32" fmla="*/ 6095990 w 6459988"/>
              <a:gd name="connsiteY32" fmla="*/ 2181185 h 5753325"/>
              <a:gd name="connsiteX33" fmla="*/ 6090126 w 6459988"/>
              <a:gd name="connsiteY33" fmla="*/ 2192533 h 5753325"/>
              <a:gd name="connsiteX34" fmla="*/ 6089503 w 6459988"/>
              <a:gd name="connsiteY34" fmla="*/ 2192543 h 5753325"/>
              <a:gd name="connsiteX35" fmla="*/ 6084946 w 6459988"/>
              <a:gd name="connsiteY35" fmla="*/ 2203694 h 5753325"/>
              <a:gd name="connsiteX36" fmla="*/ 5987861 w 6459988"/>
              <a:gd name="connsiteY36" fmla="*/ 2304868 h 5753325"/>
              <a:gd name="connsiteX37" fmla="*/ 5973439 w 6459988"/>
              <a:gd name="connsiteY37" fmla="*/ 2385635 h 5753325"/>
              <a:gd name="connsiteX38" fmla="*/ 5916727 w 6459988"/>
              <a:gd name="connsiteY38" fmla="*/ 2458777 h 5753325"/>
              <a:gd name="connsiteX39" fmla="*/ 5856524 w 6459988"/>
              <a:gd name="connsiteY39" fmla="*/ 2583281 h 5753325"/>
              <a:gd name="connsiteX40" fmla="*/ 5838091 w 6459988"/>
              <a:gd name="connsiteY40" fmla="*/ 2753474 h 5753325"/>
              <a:gd name="connsiteX41" fmla="*/ 5777471 w 6459988"/>
              <a:gd name="connsiteY41" fmla="*/ 2901570 h 5753325"/>
              <a:gd name="connsiteX42" fmla="*/ 5723992 w 6459988"/>
              <a:gd name="connsiteY42" fmla="*/ 2998752 h 5753325"/>
              <a:gd name="connsiteX43" fmla="*/ 5557886 w 6459988"/>
              <a:gd name="connsiteY43" fmla="*/ 3329735 h 5753325"/>
              <a:gd name="connsiteX44" fmla="*/ 5471501 w 6459988"/>
              <a:gd name="connsiteY44" fmla="*/ 3462221 h 5753325"/>
              <a:gd name="connsiteX45" fmla="*/ 5465154 w 6459988"/>
              <a:gd name="connsiteY45" fmla="*/ 3541065 h 5753325"/>
              <a:gd name="connsiteX46" fmla="*/ 5437889 w 6459988"/>
              <a:gd name="connsiteY46" fmla="*/ 3559927 h 5753325"/>
              <a:gd name="connsiteX47" fmla="*/ 5432770 w 6459988"/>
              <a:gd name="connsiteY47" fmla="*/ 3562948 h 5753325"/>
              <a:gd name="connsiteX48" fmla="*/ 5406795 w 6459988"/>
              <a:gd name="connsiteY48" fmla="*/ 3578594 h 5753325"/>
              <a:gd name="connsiteX49" fmla="*/ 5381495 w 6459988"/>
              <a:gd name="connsiteY49" fmla="*/ 3599883 h 5753325"/>
              <a:gd name="connsiteX50" fmla="*/ 5363689 w 6459988"/>
              <a:gd name="connsiteY50" fmla="*/ 3633299 h 5753325"/>
              <a:gd name="connsiteX51" fmla="*/ 5291870 w 6459988"/>
              <a:gd name="connsiteY51" fmla="*/ 3799039 h 5753325"/>
              <a:gd name="connsiteX52" fmla="*/ 5241600 w 6459988"/>
              <a:gd name="connsiteY52" fmla="*/ 3894238 h 5753325"/>
              <a:gd name="connsiteX53" fmla="*/ 5211041 w 6459988"/>
              <a:gd name="connsiteY53" fmla="*/ 3924184 h 5753325"/>
              <a:gd name="connsiteX54" fmla="*/ 5176073 w 6459988"/>
              <a:gd name="connsiteY54" fmla="*/ 3970179 h 5753325"/>
              <a:gd name="connsiteX55" fmla="*/ 5172826 w 6459988"/>
              <a:gd name="connsiteY55" fmla="*/ 3991773 h 5753325"/>
              <a:gd name="connsiteX56" fmla="*/ 5157053 w 6459988"/>
              <a:gd name="connsiteY56" fmla="*/ 3997708 h 5753325"/>
              <a:gd name="connsiteX57" fmla="*/ 5127922 w 6459988"/>
              <a:gd name="connsiteY57" fmla="*/ 4022660 h 5753325"/>
              <a:gd name="connsiteX58" fmla="*/ 5020872 w 6459988"/>
              <a:gd name="connsiteY58" fmla="*/ 4075951 h 5753325"/>
              <a:gd name="connsiteX59" fmla="*/ 4991410 w 6459988"/>
              <a:gd name="connsiteY59" fmla="*/ 4087598 h 5753325"/>
              <a:gd name="connsiteX60" fmla="*/ 4930112 w 6459988"/>
              <a:gd name="connsiteY60" fmla="*/ 4138459 h 5753325"/>
              <a:gd name="connsiteX61" fmla="*/ 4834224 w 6459988"/>
              <a:gd name="connsiteY61" fmla="*/ 4231643 h 5753325"/>
              <a:gd name="connsiteX62" fmla="*/ 4812599 w 6459988"/>
              <a:gd name="connsiteY62" fmla="*/ 4249449 h 5753325"/>
              <a:gd name="connsiteX63" fmla="*/ 4789188 w 6459988"/>
              <a:gd name="connsiteY63" fmla="*/ 4256678 h 5753325"/>
              <a:gd name="connsiteX64" fmla="*/ 4779554 w 6459988"/>
              <a:gd name="connsiteY64" fmla="*/ 4251313 h 5753325"/>
              <a:gd name="connsiteX65" fmla="*/ 4766885 w 6459988"/>
              <a:gd name="connsiteY65" fmla="*/ 4259812 h 5753325"/>
              <a:gd name="connsiteX66" fmla="*/ 4762510 w 6459988"/>
              <a:gd name="connsiteY66" fmla="*/ 4260383 h 5753325"/>
              <a:gd name="connsiteX67" fmla="*/ 4738416 w 6459988"/>
              <a:gd name="connsiteY67" fmla="*/ 4265355 h 5753325"/>
              <a:gd name="connsiteX68" fmla="*/ 4712007 w 6459988"/>
              <a:gd name="connsiteY68" fmla="*/ 4317892 h 5753325"/>
              <a:gd name="connsiteX69" fmla="*/ 4658930 w 6459988"/>
              <a:gd name="connsiteY69" fmla="*/ 4348041 h 5753325"/>
              <a:gd name="connsiteX70" fmla="*/ 4443526 w 6459988"/>
              <a:gd name="connsiteY70" fmla="*/ 4507851 h 5753325"/>
              <a:gd name="connsiteX71" fmla="*/ 4289766 w 6459988"/>
              <a:gd name="connsiteY71" fmla="*/ 4711450 h 5753325"/>
              <a:gd name="connsiteX72" fmla="*/ 4150870 w 6459988"/>
              <a:gd name="connsiteY72" fmla="*/ 4818480 h 5753325"/>
              <a:gd name="connsiteX73" fmla="*/ 4006639 w 6459988"/>
              <a:gd name="connsiteY73" fmla="*/ 4933815 h 5753325"/>
              <a:gd name="connsiteX74" fmla="*/ 3298210 w 6459988"/>
              <a:gd name="connsiteY74" fmla="*/ 5070790 h 5753325"/>
              <a:gd name="connsiteX75" fmla="*/ 2947678 w 6459988"/>
              <a:gd name="connsiteY75" fmla="*/ 5117869 h 5753325"/>
              <a:gd name="connsiteX76" fmla="*/ 2822169 w 6459988"/>
              <a:gd name="connsiteY76" fmla="*/ 5129396 h 5753325"/>
              <a:gd name="connsiteX77" fmla="*/ 2538773 w 6459988"/>
              <a:gd name="connsiteY77" fmla="*/ 5313397 h 5753325"/>
              <a:gd name="connsiteX78" fmla="*/ 2014500 w 6459988"/>
              <a:gd name="connsiteY78" fmla="*/ 5519744 h 5753325"/>
              <a:gd name="connsiteX79" fmla="*/ 1934391 w 6459988"/>
              <a:gd name="connsiteY79" fmla="*/ 5591335 h 5753325"/>
              <a:gd name="connsiteX80" fmla="*/ 1892550 w 6459988"/>
              <a:gd name="connsiteY80" fmla="*/ 5649708 h 5753325"/>
              <a:gd name="connsiteX81" fmla="*/ 1854769 w 6459988"/>
              <a:gd name="connsiteY81" fmla="*/ 5647691 h 5753325"/>
              <a:gd name="connsiteX82" fmla="*/ 1809461 w 6459988"/>
              <a:gd name="connsiteY82" fmla="*/ 5648628 h 5753325"/>
              <a:gd name="connsiteX83" fmla="*/ 1745150 w 6459988"/>
              <a:gd name="connsiteY83" fmla="*/ 5693879 h 5753325"/>
              <a:gd name="connsiteX84" fmla="*/ 1713375 w 6459988"/>
              <a:gd name="connsiteY84" fmla="*/ 5684672 h 5753325"/>
              <a:gd name="connsiteX85" fmla="*/ 1707808 w 6459988"/>
              <a:gd name="connsiteY85" fmla="*/ 5682611 h 5753325"/>
              <a:gd name="connsiteX86" fmla="*/ 1679313 w 6459988"/>
              <a:gd name="connsiteY86" fmla="*/ 5672360 h 5753325"/>
              <a:gd name="connsiteX87" fmla="*/ 1646933 w 6459988"/>
              <a:gd name="connsiteY87" fmla="*/ 5666227 h 5753325"/>
              <a:gd name="connsiteX88" fmla="*/ 1610055 w 6459988"/>
              <a:gd name="connsiteY88" fmla="*/ 5673643 h 5753325"/>
              <a:gd name="connsiteX89" fmla="*/ 1437641 w 6459988"/>
              <a:gd name="connsiteY89" fmla="*/ 5723266 h 5753325"/>
              <a:gd name="connsiteX90" fmla="*/ 1332869 w 6459988"/>
              <a:gd name="connsiteY90" fmla="*/ 5744752 h 5753325"/>
              <a:gd name="connsiteX91" fmla="*/ 1290525 w 6459988"/>
              <a:gd name="connsiteY91" fmla="*/ 5740036 h 5753325"/>
              <a:gd name="connsiteX92" fmla="*/ 1233107 w 6459988"/>
              <a:gd name="connsiteY92" fmla="*/ 5742106 h 5753325"/>
              <a:gd name="connsiteX93" fmla="*/ 1214532 w 6459988"/>
              <a:gd name="connsiteY93" fmla="*/ 5753325 h 5753325"/>
              <a:gd name="connsiteX94" fmla="*/ 1199955 w 6459988"/>
              <a:gd name="connsiteY94" fmla="*/ 5744831 h 5753325"/>
              <a:gd name="connsiteX95" fmla="*/ 1162337 w 6459988"/>
              <a:gd name="connsiteY95" fmla="*/ 5738048 h 5753325"/>
              <a:gd name="connsiteX96" fmla="*/ 1053457 w 6459988"/>
              <a:gd name="connsiteY96" fmla="*/ 5688676 h 5753325"/>
              <a:gd name="connsiteX97" fmla="*/ 1025798 w 6459988"/>
              <a:gd name="connsiteY97" fmla="*/ 5673166 h 5753325"/>
              <a:gd name="connsiteX98" fmla="*/ 947900 w 6459988"/>
              <a:gd name="connsiteY98" fmla="*/ 5657848 h 5753325"/>
              <a:gd name="connsiteX99" fmla="*/ 815627 w 6459988"/>
              <a:gd name="connsiteY99" fmla="*/ 5642557 h 5753325"/>
              <a:gd name="connsiteX100" fmla="*/ 788251 w 6459988"/>
              <a:gd name="connsiteY100" fmla="*/ 5637065 h 5753325"/>
              <a:gd name="connsiteX101" fmla="*/ 767822 w 6459988"/>
              <a:gd name="connsiteY101" fmla="*/ 5623450 h 5753325"/>
              <a:gd name="connsiteX102" fmla="*/ 765791 w 6459988"/>
              <a:gd name="connsiteY102" fmla="*/ 5612539 h 5753325"/>
              <a:gd name="connsiteX103" fmla="*/ 751230 w 6459988"/>
              <a:gd name="connsiteY103" fmla="*/ 5608092 h 5753325"/>
              <a:gd name="connsiteX104" fmla="*/ 748008 w 6459988"/>
              <a:gd name="connsiteY104" fmla="*/ 5605052 h 5753325"/>
              <a:gd name="connsiteX105" fmla="*/ 728871 w 6459988"/>
              <a:gd name="connsiteY105" fmla="*/ 5589469 h 5753325"/>
              <a:gd name="connsiteX106" fmla="*/ 671898 w 6459988"/>
              <a:gd name="connsiteY106" fmla="*/ 5602363 h 5753325"/>
              <a:gd name="connsiteX107" fmla="*/ 615065 w 6459988"/>
              <a:gd name="connsiteY107" fmla="*/ 5580257 h 5753325"/>
              <a:gd name="connsiteX108" fmla="*/ 355785 w 6459988"/>
              <a:gd name="connsiteY108" fmla="*/ 5514383 h 5753325"/>
              <a:gd name="connsiteX109" fmla="*/ 102269 w 6459988"/>
              <a:gd name="connsiteY109" fmla="*/ 5524347 h 5753325"/>
              <a:gd name="connsiteX110" fmla="*/ 13160 w 6459988"/>
              <a:gd name="connsiteY110" fmla="*/ 5514159 h 5753325"/>
              <a:gd name="connsiteX111" fmla="*/ 0 w 6459988"/>
              <a:gd name="connsiteY111" fmla="*/ 5511735 h 5753325"/>
              <a:gd name="connsiteX112" fmla="*/ 0 w 6459988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447445 w 6447632"/>
              <a:gd name="connsiteY10" fmla="*/ 780003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75685 w 6447632"/>
              <a:gd name="connsiteY6" fmla="*/ 535865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426552 w 6447632"/>
              <a:gd name="connsiteY11" fmla="*/ 845805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414269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31878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32570 w 6447632"/>
              <a:gd name="connsiteY13" fmla="*/ 983394 h 5753325"/>
              <a:gd name="connsiteX14" fmla="*/ 6405877 w 6447632"/>
              <a:gd name="connsiteY14" fmla="*/ 1026728 h 5753325"/>
              <a:gd name="connsiteX15" fmla="*/ 6362266 w 6447632"/>
              <a:gd name="connsiteY15" fmla="*/ 1151111 h 5753325"/>
              <a:gd name="connsiteX16" fmla="*/ 6371722 w 6447632"/>
              <a:gd name="connsiteY16" fmla="*/ 1318080 h 5753325"/>
              <a:gd name="connsiteX17" fmla="*/ 6356023 w 6447632"/>
              <a:gd name="connsiteY17" fmla="*/ 1356227 h 5753325"/>
              <a:gd name="connsiteX18" fmla="*/ 6356157 w 6447632"/>
              <a:gd name="connsiteY18" fmla="*/ 1361967 h 5753325"/>
              <a:gd name="connsiteX19" fmla="*/ 6350613 w 6447632"/>
              <a:gd name="connsiteY19" fmla="*/ 1393569 h 5753325"/>
              <a:gd name="connsiteX20" fmla="*/ 6357062 w 6447632"/>
              <a:gd name="connsiteY20" fmla="*/ 1444071 h 5753325"/>
              <a:gd name="connsiteX21" fmla="*/ 6364832 w 6447632"/>
              <a:gd name="connsiteY21" fmla="*/ 1478763 h 5753325"/>
              <a:gd name="connsiteX22" fmla="*/ 6369745 w 6447632"/>
              <a:gd name="connsiteY22" fmla="*/ 1495680 h 5753325"/>
              <a:gd name="connsiteX23" fmla="*/ 6370898 w 6447632"/>
              <a:gd name="connsiteY23" fmla="*/ 1513331 h 5753325"/>
              <a:gd name="connsiteX24" fmla="*/ 6368801 w 6447632"/>
              <a:gd name="connsiteY24" fmla="*/ 1527414 h 5753325"/>
              <a:gd name="connsiteX25" fmla="*/ 6359177 w 6447632"/>
              <a:gd name="connsiteY25" fmla="*/ 1639513 h 5753325"/>
              <a:gd name="connsiteX26" fmla="*/ 6299489 w 6447632"/>
              <a:gd name="connsiteY26" fmla="*/ 1784860 h 5753325"/>
              <a:gd name="connsiteX27" fmla="*/ 6267878 w 6447632"/>
              <a:gd name="connsiteY27" fmla="*/ 1858572 h 5753325"/>
              <a:gd name="connsiteX28" fmla="*/ 6251146 w 6447632"/>
              <a:gd name="connsiteY28" fmla="*/ 1926167 h 5753325"/>
              <a:gd name="connsiteX29" fmla="*/ 6210686 w 6447632"/>
              <a:gd name="connsiteY29" fmla="*/ 2014834 h 5753325"/>
              <a:gd name="connsiteX30" fmla="*/ 6106652 w 6447632"/>
              <a:gd name="connsiteY30" fmla="*/ 2150572 h 5753325"/>
              <a:gd name="connsiteX31" fmla="*/ 6097813 w 6447632"/>
              <a:gd name="connsiteY31" fmla="*/ 2172208 h 5753325"/>
              <a:gd name="connsiteX32" fmla="*/ 6095990 w 6447632"/>
              <a:gd name="connsiteY32" fmla="*/ 2181185 h 5753325"/>
              <a:gd name="connsiteX33" fmla="*/ 6090126 w 6447632"/>
              <a:gd name="connsiteY33" fmla="*/ 2192533 h 5753325"/>
              <a:gd name="connsiteX34" fmla="*/ 6089503 w 6447632"/>
              <a:gd name="connsiteY34" fmla="*/ 2192543 h 5753325"/>
              <a:gd name="connsiteX35" fmla="*/ 6084946 w 6447632"/>
              <a:gd name="connsiteY35" fmla="*/ 2203694 h 5753325"/>
              <a:gd name="connsiteX36" fmla="*/ 5987861 w 6447632"/>
              <a:gd name="connsiteY36" fmla="*/ 2304868 h 5753325"/>
              <a:gd name="connsiteX37" fmla="*/ 5973439 w 6447632"/>
              <a:gd name="connsiteY37" fmla="*/ 2385635 h 5753325"/>
              <a:gd name="connsiteX38" fmla="*/ 5916727 w 6447632"/>
              <a:gd name="connsiteY38" fmla="*/ 2458777 h 5753325"/>
              <a:gd name="connsiteX39" fmla="*/ 5856524 w 6447632"/>
              <a:gd name="connsiteY39" fmla="*/ 2583281 h 5753325"/>
              <a:gd name="connsiteX40" fmla="*/ 5838091 w 6447632"/>
              <a:gd name="connsiteY40" fmla="*/ 2753474 h 5753325"/>
              <a:gd name="connsiteX41" fmla="*/ 5777471 w 6447632"/>
              <a:gd name="connsiteY41" fmla="*/ 2901570 h 5753325"/>
              <a:gd name="connsiteX42" fmla="*/ 5723992 w 6447632"/>
              <a:gd name="connsiteY42" fmla="*/ 2998752 h 5753325"/>
              <a:gd name="connsiteX43" fmla="*/ 5557886 w 6447632"/>
              <a:gd name="connsiteY43" fmla="*/ 3329735 h 5753325"/>
              <a:gd name="connsiteX44" fmla="*/ 5471501 w 6447632"/>
              <a:gd name="connsiteY44" fmla="*/ 3462221 h 5753325"/>
              <a:gd name="connsiteX45" fmla="*/ 5465154 w 6447632"/>
              <a:gd name="connsiteY45" fmla="*/ 3541065 h 5753325"/>
              <a:gd name="connsiteX46" fmla="*/ 5437889 w 6447632"/>
              <a:gd name="connsiteY46" fmla="*/ 3559927 h 5753325"/>
              <a:gd name="connsiteX47" fmla="*/ 5432770 w 6447632"/>
              <a:gd name="connsiteY47" fmla="*/ 3562948 h 5753325"/>
              <a:gd name="connsiteX48" fmla="*/ 5406795 w 6447632"/>
              <a:gd name="connsiteY48" fmla="*/ 3578594 h 5753325"/>
              <a:gd name="connsiteX49" fmla="*/ 5381495 w 6447632"/>
              <a:gd name="connsiteY49" fmla="*/ 3599883 h 5753325"/>
              <a:gd name="connsiteX50" fmla="*/ 5363689 w 6447632"/>
              <a:gd name="connsiteY50" fmla="*/ 3633299 h 5753325"/>
              <a:gd name="connsiteX51" fmla="*/ 5291870 w 6447632"/>
              <a:gd name="connsiteY51" fmla="*/ 3799039 h 5753325"/>
              <a:gd name="connsiteX52" fmla="*/ 5241600 w 6447632"/>
              <a:gd name="connsiteY52" fmla="*/ 3894238 h 5753325"/>
              <a:gd name="connsiteX53" fmla="*/ 5211041 w 6447632"/>
              <a:gd name="connsiteY53" fmla="*/ 3924184 h 5753325"/>
              <a:gd name="connsiteX54" fmla="*/ 5176073 w 6447632"/>
              <a:gd name="connsiteY54" fmla="*/ 3970179 h 5753325"/>
              <a:gd name="connsiteX55" fmla="*/ 5172826 w 6447632"/>
              <a:gd name="connsiteY55" fmla="*/ 3991773 h 5753325"/>
              <a:gd name="connsiteX56" fmla="*/ 5157053 w 6447632"/>
              <a:gd name="connsiteY56" fmla="*/ 3997708 h 5753325"/>
              <a:gd name="connsiteX57" fmla="*/ 5127922 w 6447632"/>
              <a:gd name="connsiteY57" fmla="*/ 4022660 h 5753325"/>
              <a:gd name="connsiteX58" fmla="*/ 5020872 w 6447632"/>
              <a:gd name="connsiteY58" fmla="*/ 4075951 h 5753325"/>
              <a:gd name="connsiteX59" fmla="*/ 4991410 w 6447632"/>
              <a:gd name="connsiteY59" fmla="*/ 4087598 h 5753325"/>
              <a:gd name="connsiteX60" fmla="*/ 4930112 w 6447632"/>
              <a:gd name="connsiteY60" fmla="*/ 4138459 h 5753325"/>
              <a:gd name="connsiteX61" fmla="*/ 4834224 w 6447632"/>
              <a:gd name="connsiteY61" fmla="*/ 4231643 h 5753325"/>
              <a:gd name="connsiteX62" fmla="*/ 4812599 w 6447632"/>
              <a:gd name="connsiteY62" fmla="*/ 4249449 h 5753325"/>
              <a:gd name="connsiteX63" fmla="*/ 4789188 w 6447632"/>
              <a:gd name="connsiteY63" fmla="*/ 4256678 h 5753325"/>
              <a:gd name="connsiteX64" fmla="*/ 4779554 w 6447632"/>
              <a:gd name="connsiteY64" fmla="*/ 4251313 h 5753325"/>
              <a:gd name="connsiteX65" fmla="*/ 4766885 w 6447632"/>
              <a:gd name="connsiteY65" fmla="*/ 4259812 h 5753325"/>
              <a:gd name="connsiteX66" fmla="*/ 4762510 w 6447632"/>
              <a:gd name="connsiteY66" fmla="*/ 4260383 h 5753325"/>
              <a:gd name="connsiteX67" fmla="*/ 4738416 w 6447632"/>
              <a:gd name="connsiteY67" fmla="*/ 4265355 h 5753325"/>
              <a:gd name="connsiteX68" fmla="*/ 4712007 w 6447632"/>
              <a:gd name="connsiteY68" fmla="*/ 4317892 h 5753325"/>
              <a:gd name="connsiteX69" fmla="*/ 4658930 w 6447632"/>
              <a:gd name="connsiteY69" fmla="*/ 4348041 h 5753325"/>
              <a:gd name="connsiteX70" fmla="*/ 4443526 w 6447632"/>
              <a:gd name="connsiteY70" fmla="*/ 4507851 h 5753325"/>
              <a:gd name="connsiteX71" fmla="*/ 4289766 w 6447632"/>
              <a:gd name="connsiteY71" fmla="*/ 4711450 h 5753325"/>
              <a:gd name="connsiteX72" fmla="*/ 4150870 w 6447632"/>
              <a:gd name="connsiteY72" fmla="*/ 4818480 h 5753325"/>
              <a:gd name="connsiteX73" fmla="*/ 4006639 w 6447632"/>
              <a:gd name="connsiteY73" fmla="*/ 4933815 h 5753325"/>
              <a:gd name="connsiteX74" fmla="*/ 3298210 w 6447632"/>
              <a:gd name="connsiteY74" fmla="*/ 5070790 h 5753325"/>
              <a:gd name="connsiteX75" fmla="*/ 2947678 w 6447632"/>
              <a:gd name="connsiteY75" fmla="*/ 5117869 h 5753325"/>
              <a:gd name="connsiteX76" fmla="*/ 2822169 w 6447632"/>
              <a:gd name="connsiteY76" fmla="*/ 5129396 h 5753325"/>
              <a:gd name="connsiteX77" fmla="*/ 2538773 w 6447632"/>
              <a:gd name="connsiteY77" fmla="*/ 5313397 h 5753325"/>
              <a:gd name="connsiteX78" fmla="*/ 2014500 w 6447632"/>
              <a:gd name="connsiteY78" fmla="*/ 5519744 h 5753325"/>
              <a:gd name="connsiteX79" fmla="*/ 1934391 w 6447632"/>
              <a:gd name="connsiteY79" fmla="*/ 5591335 h 5753325"/>
              <a:gd name="connsiteX80" fmla="*/ 1892550 w 6447632"/>
              <a:gd name="connsiteY80" fmla="*/ 5649708 h 5753325"/>
              <a:gd name="connsiteX81" fmla="*/ 1854769 w 6447632"/>
              <a:gd name="connsiteY81" fmla="*/ 5647691 h 5753325"/>
              <a:gd name="connsiteX82" fmla="*/ 1809461 w 6447632"/>
              <a:gd name="connsiteY82" fmla="*/ 5648628 h 5753325"/>
              <a:gd name="connsiteX83" fmla="*/ 1745150 w 6447632"/>
              <a:gd name="connsiteY83" fmla="*/ 5693879 h 5753325"/>
              <a:gd name="connsiteX84" fmla="*/ 1713375 w 6447632"/>
              <a:gd name="connsiteY84" fmla="*/ 5684672 h 5753325"/>
              <a:gd name="connsiteX85" fmla="*/ 1707808 w 6447632"/>
              <a:gd name="connsiteY85" fmla="*/ 5682611 h 5753325"/>
              <a:gd name="connsiteX86" fmla="*/ 1679313 w 6447632"/>
              <a:gd name="connsiteY86" fmla="*/ 5672360 h 5753325"/>
              <a:gd name="connsiteX87" fmla="*/ 1646933 w 6447632"/>
              <a:gd name="connsiteY87" fmla="*/ 5666227 h 5753325"/>
              <a:gd name="connsiteX88" fmla="*/ 1610055 w 6447632"/>
              <a:gd name="connsiteY88" fmla="*/ 5673643 h 5753325"/>
              <a:gd name="connsiteX89" fmla="*/ 1437641 w 6447632"/>
              <a:gd name="connsiteY89" fmla="*/ 5723266 h 5753325"/>
              <a:gd name="connsiteX90" fmla="*/ 1332869 w 6447632"/>
              <a:gd name="connsiteY90" fmla="*/ 5744752 h 5753325"/>
              <a:gd name="connsiteX91" fmla="*/ 1290525 w 6447632"/>
              <a:gd name="connsiteY91" fmla="*/ 5740036 h 5753325"/>
              <a:gd name="connsiteX92" fmla="*/ 1233107 w 6447632"/>
              <a:gd name="connsiteY92" fmla="*/ 5742106 h 5753325"/>
              <a:gd name="connsiteX93" fmla="*/ 1214532 w 6447632"/>
              <a:gd name="connsiteY93" fmla="*/ 5753325 h 5753325"/>
              <a:gd name="connsiteX94" fmla="*/ 1199955 w 6447632"/>
              <a:gd name="connsiteY94" fmla="*/ 5744831 h 5753325"/>
              <a:gd name="connsiteX95" fmla="*/ 1162337 w 6447632"/>
              <a:gd name="connsiteY95" fmla="*/ 5738048 h 5753325"/>
              <a:gd name="connsiteX96" fmla="*/ 1053457 w 6447632"/>
              <a:gd name="connsiteY96" fmla="*/ 5688676 h 5753325"/>
              <a:gd name="connsiteX97" fmla="*/ 1025798 w 6447632"/>
              <a:gd name="connsiteY97" fmla="*/ 5673166 h 5753325"/>
              <a:gd name="connsiteX98" fmla="*/ 947900 w 6447632"/>
              <a:gd name="connsiteY98" fmla="*/ 5657848 h 5753325"/>
              <a:gd name="connsiteX99" fmla="*/ 815627 w 6447632"/>
              <a:gd name="connsiteY99" fmla="*/ 5642557 h 5753325"/>
              <a:gd name="connsiteX100" fmla="*/ 788251 w 6447632"/>
              <a:gd name="connsiteY100" fmla="*/ 5637065 h 5753325"/>
              <a:gd name="connsiteX101" fmla="*/ 767822 w 6447632"/>
              <a:gd name="connsiteY101" fmla="*/ 5623450 h 5753325"/>
              <a:gd name="connsiteX102" fmla="*/ 765791 w 6447632"/>
              <a:gd name="connsiteY102" fmla="*/ 5612539 h 5753325"/>
              <a:gd name="connsiteX103" fmla="*/ 751230 w 6447632"/>
              <a:gd name="connsiteY103" fmla="*/ 5608092 h 5753325"/>
              <a:gd name="connsiteX104" fmla="*/ 748008 w 6447632"/>
              <a:gd name="connsiteY104" fmla="*/ 5605052 h 5753325"/>
              <a:gd name="connsiteX105" fmla="*/ 728871 w 6447632"/>
              <a:gd name="connsiteY105" fmla="*/ 5589469 h 5753325"/>
              <a:gd name="connsiteX106" fmla="*/ 671898 w 6447632"/>
              <a:gd name="connsiteY106" fmla="*/ 5602363 h 5753325"/>
              <a:gd name="connsiteX107" fmla="*/ 615065 w 6447632"/>
              <a:gd name="connsiteY107" fmla="*/ 5580257 h 5753325"/>
              <a:gd name="connsiteX108" fmla="*/ 355785 w 6447632"/>
              <a:gd name="connsiteY108" fmla="*/ 5514383 h 5753325"/>
              <a:gd name="connsiteX109" fmla="*/ 102269 w 6447632"/>
              <a:gd name="connsiteY109" fmla="*/ 5524347 h 5753325"/>
              <a:gd name="connsiteX110" fmla="*/ 13160 w 6447632"/>
              <a:gd name="connsiteY110" fmla="*/ 5514159 h 5753325"/>
              <a:gd name="connsiteX111" fmla="*/ 0 w 6447632"/>
              <a:gd name="connsiteY111" fmla="*/ 5511735 h 5753325"/>
              <a:gd name="connsiteX112" fmla="*/ 0 w 6447632"/>
              <a:gd name="connsiteY112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434072 w 6447632"/>
              <a:gd name="connsiteY12" fmla="*/ 910733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405877 w 6447632"/>
              <a:gd name="connsiteY13" fmla="*/ 1026728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71501 w 6447632"/>
              <a:gd name="connsiteY43" fmla="*/ 3462221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5154 w 6447632"/>
              <a:gd name="connsiteY44" fmla="*/ 3541065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29735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723992 w 6447632"/>
              <a:gd name="connsiteY41" fmla="*/ 2998752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77471 w 6447632"/>
              <a:gd name="connsiteY40" fmla="*/ 2901570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59177 w 6447632"/>
              <a:gd name="connsiteY24" fmla="*/ 1639513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68801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71722 w 6447632"/>
              <a:gd name="connsiteY15" fmla="*/ 1318080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62266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45206 w 6447632"/>
              <a:gd name="connsiteY13" fmla="*/ 1018060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54187 w 6447632"/>
              <a:gd name="connsiteY7" fmla="*/ 615799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58350 w 6447632"/>
              <a:gd name="connsiteY6" fmla="*/ 492529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344988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41532 w 6447632"/>
              <a:gd name="connsiteY14" fmla="*/ 1151111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34770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7632"/>
              <a:gd name="connsiteY0" fmla="*/ 0 h 5753325"/>
              <a:gd name="connsiteX1" fmla="*/ 6438980 w 6447632"/>
              <a:gd name="connsiteY1" fmla="*/ 0 h 5753325"/>
              <a:gd name="connsiteX2" fmla="*/ 6439047 w 6447632"/>
              <a:gd name="connsiteY2" fmla="*/ 147 h 5753325"/>
              <a:gd name="connsiteX3" fmla="*/ 6443456 w 6447632"/>
              <a:gd name="connsiteY3" fmla="*/ 130105 h 5753325"/>
              <a:gd name="connsiteX4" fmla="*/ 6447632 w 6447632"/>
              <a:gd name="connsiteY4" fmla="*/ 170016 h 5753325"/>
              <a:gd name="connsiteX5" fmla="*/ 6396598 w 6447632"/>
              <a:gd name="connsiteY5" fmla="*/ 274847 h 5753325"/>
              <a:gd name="connsiteX6" fmla="*/ 6337615 w 6447632"/>
              <a:gd name="connsiteY6" fmla="*/ 471794 h 5753325"/>
              <a:gd name="connsiteX7" fmla="*/ 6304423 w 6447632"/>
              <a:gd name="connsiteY7" fmla="*/ 582623 h 5753325"/>
              <a:gd name="connsiteX8" fmla="*/ 6303977 w 6447632"/>
              <a:gd name="connsiteY8" fmla="*/ 664291 h 5753325"/>
              <a:gd name="connsiteX9" fmla="*/ 6299372 w 6447632"/>
              <a:gd name="connsiteY9" fmla="*/ 697330 h 5753325"/>
              <a:gd name="connsiteX10" fmla="*/ 6309888 w 6447632"/>
              <a:gd name="connsiteY10" fmla="*/ 754001 h 5753325"/>
              <a:gd name="connsiteX11" fmla="*/ 6339879 w 6447632"/>
              <a:gd name="connsiteY11" fmla="*/ 811136 h 5753325"/>
              <a:gd name="connsiteX12" fmla="*/ 6330065 w 6447632"/>
              <a:gd name="connsiteY12" fmla="*/ 893399 h 5753325"/>
              <a:gd name="connsiteX13" fmla="*/ 6328618 w 6447632"/>
              <a:gd name="connsiteY13" fmla="*/ 1009766 h 5753325"/>
              <a:gd name="connsiteX14" fmla="*/ 6320797 w 6447632"/>
              <a:gd name="connsiteY14" fmla="*/ 1146964 h 5753325"/>
              <a:gd name="connsiteX15" fmla="*/ 6334400 w 6447632"/>
              <a:gd name="connsiteY15" fmla="*/ 1280757 h 5753325"/>
              <a:gd name="connsiteX16" fmla="*/ 6356023 w 6447632"/>
              <a:gd name="connsiteY16" fmla="*/ 1356227 h 5753325"/>
              <a:gd name="connsiteX17" fmla="*/ 6356157 w 6447632"/>
              <a:gd name="connsiteY17" fmla="*/ 1361967 h 5753325"/>
              <a:gd name="connsiteX18" fmla="*/ 6350613 w 6447632"/>
              <a:gd name="connsiteY18" fmla="*/ 1393569 h 5753325"/>
              <a:gd name="connsiteX19" fmla="*/ 6357062 w 6447632"/>
              <a:gd name="connsiteY19" fmla="*/ 1444071 h 5753325"/>
              <a:gd name="connsiteX20" fmla="*/ 6364832 w 6447632"/>
              <a:gd name="connsiteY20" fmla="*/ 1478763 h 5753325"/>
              <a:gd name="connsiteX21" fmla="*/ 6369745 w 6447632"/>
              <a:gd name="connsiteY21" fmla="*/ 1495680 h 5753325"/>
              <a:gd name="connsiteX22" fmla="*/ 6370898 w 6447632"/>
              <a:gd name="connsiteY22" fmla="*/ 1513331 h 5753325"/>
              <a:gd name="connsiteX23" fmla="*/ 6339773 w 6447632"/>
              <a:gd name="connsiteY23" fmla="*/ 1527414 h 5753325"/>
              <a:gd name="connsiteX24" fmla="*/ 6321854 w 6447632"/>
              <a:gd name="connsiteY24" fmla="*/ 1635366 h 5753325"/>
              <a:gd name="connsiteX25" fmla="*/ 6299489 w 6447632"/>
              <a:gd name="connsiteY25" fmla="*/ 1784860 h 5753325"/>
              <a:gd name="connsiteX26" fmla="*/ 6267878 w 6447632"/>
              <a:gd name="connsiteY26" fmla="*/ 1858572 h 5753325"/>
              <a:gd name="connsiteX27" fmla="*/ 6251146 w 6447632"/>
              <a:gd name="connsiteY27" fmla="*/ 1926167 h 5753325"/>
              <a:gd name="connsiteX28" fmla="*/ 6210686 w 6447632"/>
              <a:gd name="connsiteY28" fmla="*/ 2014834 h 5753325"/>
              <a:gd name="connsiteX29" fmla="*/ 6106652 w 6447632"/>
              <a:gd name="connsiteY29" fmla="*/ 2150572 h 5753325"/>
              <a:gd name="connsiteX30" fmla="*/ 6097813 w 6447632"/>
              <a:gd name="connsiteY30" fmla="*/ 2172208 h 5753325"/>
              <a:gd name="connsiteX31" fmla="*/ 6095990 w 6447632"/>
              <a:gd name="connsiteY31" fmla="*/ 2181185 h 5753325"/>
              <a:gd name="connsiteX32" fmla="*/ 6090126 w 6447632"/>
              <a:gd name="connsiteY32" fmla="*/ 2192533 h 5753325"/>
              <a:gd name="connsiteX33" fmla="*/ 6089503 w 6447632"/>
              <a:gd name="connsiteY33" fmla="*/ 2192543 h 5753325"/>
              <a:gd name="connsiteX34" fmla="*/ 6084946 w 6447632"/>
              <a:gd name="connsiteY34" fmla="*/ 2203694 h 5753325"/>
              <a:gd name="connsiteX35" fmla="*/ 5987861 w 6447632"/>
              <a:gd name="connsiteY35" fmla="*/ 2304868 h 5753325"/>
              <a:gd name="connsiteX36" fmla="*/ 5973439 w 6447632"/>
              <a:gd name="connsiteY36" fmla="*/ 2385635 h 5753325"/>
              <a:gd name="connsiteX37" fmla="*/ 5916727 w 6447632"/>
              <a:gd name="connsiteY37" fmla="*/ 2458777 h 5753325"/>
              <a:gd name="connsiteX38" fmla="*/ 5856524 w 6447632"/>
              <a:gd name="connsiteY38" fmla="*/ 2583281 h 5753325"/>
              <a:gd name="connsiteX39" fmla="*/ 5838091 w 6447632"/>
              <a:gd name="connsiteY39" fmla="*/ 2753474 h 5753325"/>
              <a:gd name="connsiteX40" fmla="*/ 5744296 w 6447632"/>
              <a:gd name="connsiteY40" fmla="*/ 2893276 h 5753325"/>
              <a:gd name="connsiteX41" fmla="*/ 5682522 w 6447632"/>
              <a:gd name="connsiteY41" fmla="*/ 3044368 h 5753325"/>
              <a:gd name="connsiteX42" fmla="*/ 5557886 w 6447632"/>
              <a:gd name="connsiteY42" fmla="*/ 3304853 h 5753325"/>
              <a:gd name="connsiteX43" fmla="*/ 5483942 w 6447632"/>
              <a:gd name="connsiteY43" fmla="*/ 3416604 h 5753325"/>
              <a:gd name="connsiteX44" fmla="*/ 5461007 w 6447632"/>
              <a:gd name="connsiteY44" fmla="*/ 3503742 h 5753325"/>
              <a:gd name="connsiteX45" fmla="*/ 5437889 w 6447632"/>
              <a:gd name="connsiteY45" fmla="*/ 3559927 h 5753325"/>
              <a:gd name="connsiteX46" fmla="*/ 5432770 w 6447632"/>
              <a:gd name="connsiteY46" fmla="*/ 3562948 h 5753325"/>
              <a:gd name="connsiteX47" fmla="*/ 5406795 w 6447632"/>
              <a:gd name="connsiteY47" fmla="*/ 3578594 h 5753325"/>
              <a:gd name="connsiteX48" fmla="*/ 5381495 w 6447632"/>
              <a:gd name="connsiteY48" fmla="*/ 3599883 h 5753325"/>
              <a:gd name="connsiteX49" fmla="*/ 5363689 w 6447632"/>
              <a:gd name="connsiteY49" fmla="*/ 3633299 h 5753325"/>
              <a:gd name="connsiteX50" fmla="*/ 5291870 w 6447632"/>
              <a:gd name="connsiteY50" fmla="*/ 3799039 h 5753325"/>
              <a:gd name="connsiteX51" fmla="*/ 5241600 w 6447632"/>
              <a:gd name="connsiteY51" fmla="*/ 3894238 h 5753325"/>
              <a:gd name="connsiteX52" fmla="*/ 5211041 w 6447632"/>
              <a:gd name="connsiteY52" fmla="*/ 3924184 h 5753325"/>
              <a:gd name="connsiteX53" fmla="*/ 5176073 w 6447632"/>
              <a:gd name="connsiteY53" fmla="*/ 3970179 h 5753325"/>
              <a:gd name="connsiteX54" fmla="*/ 5172826 w 6447632"/>
              <a:gd name="connsiteY54" fmla="*/ 3991773 h 5753325"/>
              <a:gd name="connsiteX55" fmla="*/ 5157053 w 6447632"/>
              <a:gd name="connsiteY55" fmla="*/ 3997708 h 5753325"/>
              <a:gd name="connsiteX56" fmla="*/ 5127922 w 6447632"/>
              <a:gd name="connsiteY56" fmla="*/ 4022660 h 5753325"/>
              <a:gd name="connsiteX57" fmla="*/ 5020872 w 6447632"/>
              <a:gd name="connsiteY57" fmla="*/ 4075951 h 5753325"/>
              <a:gd name="connsiteX58" fmla="*/ 4991410 w 6447632"/>
              <a:gd name="connsiteY58" fmla="*/ 4087598 h 5753325"/>
              <a:gd name="connsiteX59" fmla="*/ 4930112 w 6447632"/>
              <a:gd name="connsiteY59" fmla="*/ 4138459 h 5753325"/>
              <a:gd name="connsiteX60" fmla="*/ 4834224 w 6447632"/>
              <a:gd name="connsiteY60" fmla="*/ 4231643 h 5753325"/>
              <a:gd name="connsiteX61" fmla="*/ 4812599 w 6447632"/>
              <a:gd name="connsiteY61" fmla="*/ 4249449 h 5753325"/>
              <a:gd name="connsiteX62" fmla="*/ 4789188 w 6447632"/>
              <a:gd name="connsiteY62" fmla="*/ 4256678 h 5753325"/>
              <a:gd name="connsiteX63" fmla="*/ 4779554 w 6447632"/>
              <a:gd name="connsiteY63" fmla="*/ 4251313 h 5753325"/>
              <a:gd name="connsiteX64" fmla="*/ 4766885 w 6447632"/>
              <a:gd name="connsiteY64" fmla="*/ 4259812 h 5753325"/>
              <a:gd name="connsiteX65" fmla="*/ 4762510 w 6447632"/>
              <a:gd name="connsiteY65" fmla="*/ 4260383 h 5753325"/>
              <a:gd name="connsiteX66" fmla="*/ 4738416 w 6447632"/>
              <a:gd name="connsiteY66" fmla="*/ 4265355 h 5753325"/>
              <a:gd name="connsiteX67" fmla="*/ 4712007 w 6447632"/>
              <a:gd name="connsiteY67" fmla="*/ 4317892 h 5753325"/>
              <a:gd name="connsiteX68" fmla="*/ 4658930 w 6447632"/>
              <a:gd name="connsiteY68" fmla="*/ 4348041 h 5753325"/>
              <a:gd name="connsiteX69" fmla="*/ 4443526 w 6447632"/>
              <a:gd name="connsiteY69" fmla="*/ 4507851 h 5753325"/>
              <a:gd name="connsiteX70" fmla="*/ 4289766 w 6447632"/>
              <a:gd name="connsiteY70" fmla="*/ 4711450 h 5753325"/>
              <a:gd name="connsiteX71" fmla="*/ 4150870 w 6447632"/>
              <a:gd name="connsiteY71" fmla="*/ 4818480 h 5753325"/>
              <a:gd name="connsiteX72" fmla="*/ 4006639 w 6447632"/>
              <a:gd name="connsiteY72" fmla="*/ 4933815 h 5753325"/>
              <a:gd name="connsiteX73" fmla="*/ 3298210 w 6447632"/>
              <a:gd name="connsiteY73" fmla="*/ 5070790 h 5753325"/>
              <a:gd name="connsiteX74" fmla="*/ 2947678 w 6447632"/>
              <a:gd name="connsiteY74" fmla="*/ 5117869 h 5753325"/>
              <a:gd name="connsiteX75" fmla="*/ 2822169 w 6447632"/>
              <a:gd name="connsiteY75" fmla="*/ 5129396 h 5753325"/>
              <a:gd name="connsiteX76" fmla="*/ 2538773 w 6447632"/>
              <a:gd name="connsiteY76" fmla="*/ 5313397 h 5753325"/>
              <a:gd name="connsiteX77" fmla="*/ 2014500 w 6447632"/>
              <a:gd name="connsiteY77" fmla="*/ 5519744 h 5753325"/>
              <a:gd name="connsiteX78" fmla="*/ 1934391 w 6447632"/>
              <a:gd name="connsiteY78" fmla="*/ 5591335 h 5753325"/>
              <a:gd name="connsiteX79" fmla="*/ 1892550 w 6447632"/>
              <a:gd name="connsiteY79" fmla="*/ 5649708 h 5753325"/>
              <a:gd name="connsiteX80" fmla="*/ 1854769 w 6447632"/>
              <a:gd name="connsiteY80" fmla="*/ 5647691 h 5753325"/>
              <a:gd name="connsiteX81" fmla="*/ 1809461 w 6447632"/>
              <a:gd name="connsiteY81" fmla="*/ 5648628 h 5753325"/>
              <a:gd name="connsiteX82" fmla="*/ 1745150 w 6447632"/>
              <a:gd name="connsiteY82" fmla="*/ 5693879 h 5753325"/>
              <a:gd name="connsiteX83" fmla="*/ 1713375 w 6447632"/>
              <a:gd name="connsiteY83" fmla="*/ 5684672 h 5753325"/>
              <a:gd name="connsiteX84" fmla="*/ 1707808 w 6447632"/>
              <a:gd name="connsiteY84" fmla="*/ 5682611 h 5753325"/>
              <a:gd name="connsiteX85" fmla="*/ 1679313 w 6447632"/>
              <a:gd name="connsiteY85" fmla="*/ 5672360 h 5753325"/>
              <a:gd name="connsiteX86" fmla="*/ 1646933 w 6447632"/>
              <a:gd name="connsiteY86" fmla="*/ 5666227 h 5753325"/>
              <a:gd name="connsiteX87" fmla="*/ 1610055 w 6447632"/>
              <a:gd name="connsiteY87" fmla="*/ 5673643 h 5753325"/>
              <a:gd name="connsiteX88" fmla="*/ 1437641 w 6447632"/>
              <a:gd name="connsiteY88" fmla="*/ 5723266 h 5753325"/>
              <a:gd name="connsiteX89" fmla="*/ 1332869 w 6447632"/>
              <a:gd name="connsiteY89" fmla="*/ 5744752 h 5753325"/>
              <a:gd name="connsiteX90" fmla="*/ 1290525 w 6447632"/>
              <a:gd name="connsiteY90" fmla="*/ 5740036 h 5753325"/>
              <a:gd name="connsiteX91" fmla="*/ 1233107 w 6447632"/>
              <a:gd name="connsiteY91" fmla="*/ 5742106 h 5753325"/>
              <a:gd name="connsiteX92" fmla="*/ 1214532 w 6447632"/>
              <a:gd name="connsiteY92" fmla="*/ 5753325 h 5753325"/>
              <a:gd name="connsiteX93" fmla="*/ 1199955 w 6447632"/>
              <a:gd name="connsiteY93" fmla="*/ 5744831 h 5753325"/>
              <a:gd name="connsiteX94" fmla="*/ 1162337 w 6447632"/>
              <a:gd name="connsiteY94" fmla="*/ 5738048 h 5753325"/>
              <a:gd name="connsiteX95" fmla="*/ 1053457 w 6447632"/>
              <a:gd name="connsiteY95" fmla="*/ 5688676 h 5753325"/>
              <a:gd name="connsiteX96" fmla="*/ 1025798 w 6447632"/>
              <a:gd name="connsiteY96" fmla="*/ 5673166 h 5753325"/>
              <a:gd name="connsiteX97" fmla="*/ 947900 w 6447632"/>
              <a:gd name="connsiteY97" fmla="*/ 5657848 h 5753325"/>
              <a:gd name="connsiteX98" fmla="*/ 815627 w 6447632"/>
              <a:gd name="connsiteY98" fmla="*/ 5642557 h 5753325"/>
              <a:gd name="connsiteX99" fmla="*/ 788251 w 6447632"/>
              <a:gd name="connsiteY99" fmla="*/ 5637065 h 5753325"/>
              <a:gd name="connsiteX100" fmla="*/ 767822 w 6447632"/>
              <a:gd name="connsiteY100" fmla="*/ 5623450 h 5753325"/>
              <a:gd name="connsiteX101" fmla="*/ 765791 w 6447632"/>
              <a:gd name="connsiteY101" fmla="*/ 5612539 h 5753325"/>
              <a:gd name="connsiteX102" fmla="*/ 751230 w 6447632"/>
              <a:gd name="connsiteY102" fmla="*/ 5608092 h 5753325"/>
              <a:gd name="connsiteX103" fmla="*/ 748008 w 6447632"/>
              <a:gd name="connsiteY103" fmla="*/ 5605052 h 5753325"/>
              <a:gd name="connsiteX104" fmla="*/ 728871 w 6447632"/>
              <a:gd name="connsiteY104" fmla="*/ 5589469 h 5753325"/>
              <a:gd name="connsiteX105" fmla="*/ 671898 w 6447632"/>
              <a:gd name="connsiteY105" fmla="*/ 5602363 h 5753325"/>
              <a:gd name="connsiteX106" fmla="*/ 615065 w 6447632"/>
              <a:gd name="connsiteY106" fmla="*/ 5580257 h 5753325"/>
              <a:gd name="connsiteX107" fmla="*/ 355785 w 6447632"/>
              <a:gd name="connsiteY107" fmla="*/ 5514383 h 5753325"/>
              <a:gd name="connsiteX108" fmla="*/ 102269 w 6447632"/>
              <a:gd name="connsiteY108" fmla="*/ 5524347 h 5753325"/>
              <a:gd name="connsiteX109" fmla="*/ 13160 w 6447632"/>
              <a:gd name="connsiteY109" fmla="*/ 5514159 h 5753325"/>
              <a:gd name="connsiteX110" fmla="*/ 0 w 6447632"/>
              <a:gd name="connsiteY110" fmla="*/ 5511735 h 5753325"/>
              <a:gd name="connsiteX111" fmla="*/ 0 w 6447632"/>
              <a:gd name="connsiteY111" fmla="*/ 0 h 5753325"/>
              <a:gd name="connsiteX0" fmla="*/ 0 w 6443456"/>
              <a:gd name="connsiteY0" fmla="*/ 0 h 5753325"/>
              <a:gd name="connsiteX1" fmla="*/ 6438980 w 6443456"/>
              <a:gd name="connsiteY1" fmla="*/ 0 h 5753325"/>
              <a:gd name="connsiteX2" fmla="*/ 6439047 w 6443456"/>
              <a:gd name="connsiteY2" fmla="*/ 147 h 5753325"/>
              <a:gd name="connsiteX3" fmla="*/ 6443456 w 6443456"/>
              <a:gd name="connsiteY3" fmla="*/ 130105 h 5753325"/>
              <a:gd name="connsiteX4" fmla="*/ 6422751 w 6443456"/>
              <a:gd name="connsiteY4" fmla="*/ 174163 h 5753325"/>
              <a:gd name="connsiteX5" fmla="*/ 6396598 w 6443456"/>
              <a:gd name="connsiteY5" fmla="*/ 274847 h 5753325"/>
              <a:gd name="connsiteX6" fmla="*/ 6337615 w 6443456"/>
              <a:gd name="connsiteY6" fmla="*/ 471794 h 5753325"/>
              <a:gd name="connsiteX7" fmla="*/ 6304423 w 6443456"/>
              <a:gd name="connsiteY7" fmla="*/ 582623 h 5753325"/>
              <a:gd name="connsiteX8" fmla="*/ 6303977 w 6443456"/>
              <a:gd name="connsiteY8" fmla="*/ 664291 h 5753325"/>
              <a:gd name="connsiteX9" fmla="*/ 6299372 w 6443456"/>
              <a:gd name="connsiteY9" fmla="*/ 697330 h 5753325"/>
              <a:gd name="connsiteX10" fmla="*/ 6309888 w 6443456"/>
              <a:gd name="connsiteY10" fmla="*/ 754001 h 5753325"/>
              <a:gd name="connsiteX11" fmla="*/ 6339879 w 6443456"/>
              <a:gd name="connsiteY11" fmla="*/ 811136 h 5753325"/>
              <a:gd name="connsiteX12" fmla="*/ 6330065 w 6443456"/>
              <a:gd name="connsiteY12" fmla="*/ 893399 h 5753325"/>
              <a:gd name="connsiteX13" fmla="*/ 6328618 w 6443456"/>
              <a:gd name="connsiteY13" fmla="*/ 1009766 h 5753325"/>
              <a:gd name="connsiteX14" fmla="*/ 6320797 w 6443456"/>
              <a:gd name="connsiteY14" fmla="*/ 1146964 h 5753325"/>
              <a:gd name="connsiteX15" fmla="*/ 6334400 w 6443456"/>
              <a:gd name="connsiteY15" fmla="*/ 1280757 h 5753325"/>
              <a:gd name="connsiteX16" fmla="*/ 6356023 w 6443456"/>
              <a:gd name="connsiteY16" fmla="*/ 1356227 h 5753325"/>
              <a:gd name="connsiteX17" fmla="*/ 6356157 w 6443456"/>
              <a:gd name="connsiteY17" fmla="*/ 1361967 h 5753325"/>
              <a:gd name="connsiteX18" fmla="*/ 6350613 w 6443456"/>
              <a:gd name="connsiteY18" fmla="*/ 1393569 h 5753325"/>
              <a:gd name="connsiteX19" fmla="*/ 6357062 w 6443456"/>
              <a:gd name="connsiteY19" fmla="*/ 1444071 h 5753325"/>
              <a:gd name="connsiteX20" fmla="*/ 6364832 w 6443456"/>
              <a:gd name="connsiteY20" fmla="*/ 1478763 h 5753325"/>
              <a:gd name="connsiteX21" fmla="*/ 6369745 w 6443456"/>
              <a:gd name="connsiteY21" fmla="*/ 1495680 h 5753325"/>
              <a:gd name="connsiteX22" fmla="*/ 6370898 w 6443456"/>
              <a:gd name="connsiteY22" fmla="*/ 1513331 h 5753325"/>
              <a:gd name="connsiteX23" fmla="*/ 6339773 w 6443456"/>
              <a:gd name="connsiteY23" fmla="*/ 1527414 h 5753325"/>
              <a:gd name="connsiteX24" fmla="*/ 6321854 w 6443456"/>
              <a:gd name="connsiteY24" fmla="*/ 1635366 h 5753325"/>
              <a:gd name="connsiteX25" fmla="*/ 6299489 w 6443456"/>
              <a:gd name="connsiteY25" fmla="*/ 1784860 h 5753325"/>
              <a:gd name="connsiteX26" fmla="*/ 6267878 w 6443456"/>
              <a:gd name="connsiteY26" fmla="*/ 1858572 h 5753325"/>
              <a:gd name="connsiteX27" fmla="*/ 6251146 w 6443456"/>
              <a:gd name="connsiteY27" fmla="*/ 1926167 h 5753325"/>
              <a:gd name="connsiteX28" fmla="*/ 6210686 w 6443456"/>
              <a:gd name="connsiteY28" fmla="*/ 2014834 h 5753325"/>
              <a:gd name="connsiteX29" fmla="*/ 6106652 w 6443456"/>
              <a:gd name="connsiteY29" fmla="*/ 2150572 h 5753325"/>
              <a:gd name="connsiteX30" fmla="*/ 6097813 w 6443456"/>
              <a:gd name="connsiteY30" fmla="*/ 2172208 h 5753325"/>
              <a:gd name="connsiteX31" fmla="*/ 6095990 w 6443456"/>
              <a:gd name="connsiteY31" fmla="*/ 2181185 h 5753325"/>
              <a:gd name="connsiteX32" fmla="*/ 6090126 w 6443456"/>
              <a:gd name="connsiteY32" fmla="*/ 2192533 h 5753325"/>
              <a:gd name="connsiteX33" fmla="*/ 6089503 w 6443456"/>
              <a:gd name="connsiteY33" fmla="*/ 2192543 h 5753325"/>
              <a:gd name="connsiteX34" fmla="*/ 6084946 w 6443456"/>
              <a:gd name="connsiteY34" fmla="*/ 2203694 h 5753325"/>
              <a:gd name="connsiteX35" fmla="*/ 5987861 w 6443456"/>
              <a:gd name="connsiteY35" fmla="*/ 2304868 h 5753325"/>
              <a:gd name="connsiteX36" fmla="*/ 5973439 w 6443456"/>
              <a:gd name="connsiteY36" fmla="*/ 2385635 h 5753325"/>
              <a:gd name="connsiteX37" fmla="*/ 5916727 w 6443456"/>
              <a:gd name="connsiteY37" fmla="*/ 2458777 h 5753325"/>
              <a:gd name="connsiteX38" fmla="*/ 5856524 w 6443456"/>
              <a:gd name="connsiteY38" fmla="*/ 2583281 h 5753325"/>
              <a:gd name="connsiteX39" fmla="*/ 5838091 w 6443456"/>
              <a:gd name="connsiteY39" fmla="*/ 2753474 h 5753325"/>
              <a:gd name="connsiteX40" fmla="*/ 5744296 w 6443456"/>
              <a:gd name="connsiteY40" fmla="*/ 2893276 h 5753325"/>
              <a:gd name="connsiteX41" fmla="*/ 5682522 w 6443456"/>
              <a:gd name="connsiteY41" fmla="*/ 3044368 h 5753325"/>
              <a:gd name="connsiteX42" fmla="*/ 5557886 w 6443456"/>
              <a:gd name="connsiteY42" fmla="*/ 3304853 h 5753325"/>
              <a:gd name="connsiteX43" fmla="*/ 5483942 w 6443456"/>
              <a:gd name="connsiteY43" fmla="*/ 3416604 h 5753325"/>
              <a:gd name="connsiteX44" fmla="*/ 5461007 w 6443456"/>
              <a:gd name="connsiteY44" fmla="*/ 3503742 h 5753325"/>
              <a:gd name="connsiteX45" fmla="*/ 5437889 w 6443456"/>
              <a:gd name="connsiteY45" fmla="*/ 3559927 h 5753325"/>
              <a:gd name="connsiteX46" fmla="*/ 5432770 w 6443456"/>
              <a:gd name="connsiteY46" fmla="*/ 3562948 h 5753325"/>
              <a:gd name="connsiteX47" fmla="*/ 5406795 w 6443456"/>
              <a:gd name="connsiteY47" fmla="*/ 3578594 h 5753325"/>
              <a:gd name="connsiteX48" fmla="*/ 5381495 w 6443456"/>
              <a:gd name="connsiteY48" fmla="*/ 3599883 h 5753325"/>
              <a:gd name="connsiteX49" fmla="*/ 5363689 w 6443456"/>
              <a:gd name="connsiteY49" fmla="*/ 3633299 h 5753325"/>
              <a:gd name="connsiteX50" fmla="*/ 5291870 w 6443456"/>
              <a:gd name="connsiteY50" fmla="*/ 3799039 h 5753325"/>
              <a:gd name="connsiteX51" fmla="*/ 5241600 w 6443456"/>
              <a:gd name="connsiteY51" fmla="*/ 3894238 h 5753325"/>
              <a:gd name="connsiteX52" fmla="*/ 5211041 w 6443456"/>
              <a:gd name="connsiteY52" fmla="*/ 3924184 h 5753325"/>
              <a:gd name="connsiteX53" fmla="*/ 5176073 w 6443456"/>
              <a:gd name="connsiteY53" fmla="*/ 3970179 h 5753325"/>
              <a:gd name="connsiteX54" fmla="*/ 5172826 w 6443456"/>
              <a:gd name="connsiteY54" fmla="*/ 3991773 h 5753325"/>
              <a:gd name="connsiteX55" fmla="*/ 5157053 w 6443456"/>
              <a:gd name="connsiteY55" fmla="*/ 3997708 h 5753325"/>
              <a:gd name="connsiteX56" fmla="*/ 5127922 w 6443456"/>
              <a:gd name="connsiteY56" fmla="*/ 4022660 h 5753325"/>
              <a:gd name="connsiteX57" fmla="*/ 5020872 w 6443456"/>
              <a:gd name="connsiteY57" fmla="*/ 4075951 h 5753325"/>
              <a:gd name="connsiteX58" fmla="*/ 4991410 w 6443456"/>
              <a:gd name="connsiteY58" fmla="*/ 4087598 h 5753325"/>
              <a:gd name="connsiteX59" fmla="*/ 4930112 w 6443456"/>
              <a:gd name="connsiteY59" fmla="*/ 4138459 h 5753325"/>
              <a:gd name="connsiteX60" fmla="*/ 4834224 w 6443456"/>
              <a:gd name="connsiteY60" fmla="*/ 4231643 h 5753325"/>
              <a:gd name="connsiteX61" fmla="*/ 4812599 w 6443456"/>
              <a:gd name="connsiteY61" fmla="*/ 4249449 h 5753325"/>
              <a:gd name="connsiteX62" fmla="*/ 4789188 w 6443456"/>
              <a:gd name="connsiteY62" fmla="*/ 4256678 h 5753325"/>
              <a:gd name="connsiteX63" fmla="*/ 4779554 w 6443456"/>
              <a:gd name="connsiteY63" fmla="*/ 4251313 h 5753325"/>
              <a:gd name="connsiteX64" fmla="*/ 4766885 w 6443456"/>
              <a:gd name="connsiteY64" fmla="*/ 4259812 h 5753325"/>
              <a:gd name="connsiteX65" fmla="*/ 4762510 w 6443456"/>
              <a:gd name="connsiteY65" fmla="*/ 4260383 h 5753325"/>
              <a:gd name="connsiteX66" fmla="*/ 4738416 w 6443456"/>
              <a:gd name="connsiteY66" fmla="*/ 4265355 h 5753325"/>
              <a:gd name="connsiteX67" fmla="*/ 4712007 w 6443456"/>
              <a:gd name="connsiteY67" fmla="*/ 4317892 h 5753325"/>
              <a:gd name="connsiteX68" fmla="*/ 4658930 w 6443456"/>
              <a:gd name="connsiteY68" fmla="*/ 4348041 h 5753325"/>
              <a:gd name="connsiteX69" fmla="*/ 4443526 w 6443456"/>
              <a:gd name="connsiteY69" fmla="*/ 4507851 h 5753325"/>
              <a:gd name="connsiteX70" fmla="*/ 4289766 w 6443456"/>
              <a:gd name="connsiteY70" fmla="*/ 4711450 h 5753325"/>
              <a:gd name="connsiteX71" fmla="*/ 4150870 w 6443456"/>
              <a:gd name="connsiteY71" fmla="*/ 4818480 h 5753325"/>
              <a:gd name="connsiteX72" fmla="*/ 4006639 w 6443456"/>
              <a:gd name="connsiteY72" fmla="*/ 4933815 h 5753325"/>
              <a:gd name="connsiteX73" fmla="*/ 3298210 w 6443456"/>
              <a:gd name="connsiteY73" fmla="*/ 5070790 h 5753325"/>
              <a:gd name="connsiteX74" fmla="*/ 2947678 w 6443456"/>
              <a:gd name="connsiteY74" fmla="*/ 5117869 h 5753325"/>
              <a:gd name="connsiteX75" fmla="*/ 2822169 w 6443456"/>
              <a:gd name="connsiteY75" fmla="*/ 5129396 h 5753325"/>
              <a:gd name="connsiteX76" fmla="*/ 2538773 w 6443456"/>
              <a:gd name="connsiteY76" fmla="*/ 5313397 h 5753325"/>
              <a:gd name="connsiteX77" fmla="*/ 2014500 w 6443456"/>
              <a:gd name="connsiteY77" fmla="*/ 5519744 h 5753325"/>
              <a:gd name="connsiteX78" fmla="*/ 1934391 w 6443456"/>
              <a:gd name="connsiteY78" fmla="*/ 5591335 h 5753325"/>
              <a:gd name="connsiteX79" fmla="*/ 1892550 w 6443456"/>
              <a:gd name="connsiteY79" fmla="*/ 5649708 h 5753325"/>
              <a:gd name="connsiteX80" fmla="*/ 1854769 w 6443456"/>
              <a:gd name="connsiteY80" fmla="*/ 5647691 h 5753325"/>
              <a:gd name="connsiteX81" fmla="*/ 1809461 w 6443456"/>
              <a:gd name="connsiteY81" fmla="*/ 5648628 h 5753325"/>
              <a:gd name="connsiteX82" fmla="*/ 1745150 w 6443456"/>
              <a:gd name="connsiteY82" fmla="*/ 5693879 h 5753325"/>
              <a:gd name="connsiteX83" fmla="*/ 1713375 w 6443456"/>
              <a:gd name="connsiteY83" fmla="*/ 5684672 h 5753325"/>
              <a:gd name="connsiteX84" fmla="*/ 1707808 w 6443456"/>
              <a:gd name="connsiteY84" fmla="*/ 5682611 h 5753325"/>
              <a:gd name="connsiteX85" fmla="*/ 1679313 w 6443456"/>
              <a:gd name="connsiteY85" fmla="*/ 5672360 h 5753325"/>
              <a:gd name="connsiteX86" fmla="*/ 1646933 w 6443456"/>
              <a:gd name="connsiteY86" fmla="*/ 5666227 h 5753325"/>
              <a:gd name="connsiteX87" fmla="*/ 1610055 w 6443456"/>
              <a:gd name="connsiteY87" fmla="*/ 5673643 h 5753325"/>
              <a:gd name="connsiteX88" fmla="*/ 1437641 w 6443456"/>
              <a:gd name="connsiteY88" fmla="*/ 5723266 h 5753325"/>
              <a:gd name="connsiteX89" fmla="*/ 1332869 w 6443456"/>
              <a:gd name="connsiteY89" fmla="*/ 5744752 h 5753325"/>
              <a:gd name="connsiteX90" fmla="*/ 1290525 w 6443456"/>
              <a:gd name="connsiteY90" fmla="*/ 5740036 h 5753325"/>
              <a:gd name="connsiteX91" fmla="*/ 1233107 w 6443456"/>
              <a:gd name="connsiteY91" fmla="*/ 5742106 h 5753325"/>
              <a:gd name="connsiteX92" fmla="*/ 1214532 w 6443456"/>
              <a:gd name="connsiteY92" fmla="*/ 5753325 h 5753325"/>
              <a:gd name="connsiteX93" fmla="*/ 1199955 w 6443456"/>
              <a:gd name="connsiteY93" fmla="*/ 5744831 h 5753325"/>
              <a:gd name="connsiteX94" fmla="*/ 1162337 w 6443456"/>
              <a:gd name="connsiteY94" fmla="*/ 5738048 h 5753325"/>
              <a:gd name="connsiteX95" fmla="*/ 1053457 w 6443456"/>
              <a:gd name="connsiteY95" fmla="*/ 5688676 h 5753325"/>
              <a:gd name="connsiteX96" fmla="*/ 1025798 w 6443456"/>
              <a:gd name="connsiteY96" fmla="*/ 5673166 h 5753325"/>
              <a:gd name="connsiteX97" fmla="*/ 947900 w 6443456"/>
              <a:gd name="connsiteY97" fmla="*/ 5657848 h 5753325"/>
              <a:gd name="connsiteX98" fmla="*/ 815627 w 6443456"/>
              <a:gd name="connsiteY98" fmla="*/ 5642557 h 5753325"/>
              <a:gd name="connsiteX99" fmla="*/ 788251 w 6443456"/>
              <a:gd name="connsiteY99" fmla="*/ 5637065 h 5753325"/>
              <a:gd name="connsiteX100" fmla="*/ 767822 w 6443456"/>
              <a:gd name="connsiteY100" fmla="*/ 5623450 h 5753325"/>
              <a:gd name="connsiteX101" fmla="*/ 765791 w 6443456"/>
              <a:gd name="connsiteY101" fmla="*/ 5612539 h 5753325"/>
              <a:gd name="connsiteX102" fmla="*/ 751230 w 6443456"/>
              <a:gd name="connsiteY102" fmla="*/ 5608092 h 5753325"/>
              <a:gd name="connsiteX103" fmla="*/ 748008 w 6443456"/>
              <a:gd name="connsiteY103" fmla="*/ 5605052 h 5753325"/>
              <a:gd name="connsiteX104" fmla="*/ 728871 w 6443456"/>
              <a:gd name="connsiteY104" fmla="*/ 5589469 h 5753325"/>
              <a:gd name="connsiteX105" fmla="*/ 671898 w 6443456"/>
              <a:gd name="connsiteY105" fmla="*/ 5602363 h 5753325"/>
              <a:gd name="connsiteX106" fmla="*/ 615065 w 6443456"/>
              <a:gd name="connsiteY106" fmla="*/ 5580257 h 5753325"/>
              <a:gd name="connsiteX107" fmla="*/ 355785 w 6443456"/>
              <a:gd name="connsiteY107" fmla="*/ 5514383 h 5753325"/>
              <a:gd name="connsiteX108" fmla="*/ 102269 w 6443456"/>
              <a:gd name="connsiteY108" fmla="*/ 5524347 h 5753325"/>
              <a:gd name="connsiteX109" fmla="*/ 13160 w 6443456"/>
              <a:gd name="connsiteY109" fmla="*/ 5514159 h 5753325"/>
              <a:gd name="connsiteX110" fmla="*/ 0 w 6443456"/>
              <a:gd name="connsiteY110" fmla="*/ 5511735 h 5753325"/>
              <a:gd name="connsiteX111" fmla="*/ 0 w 6443456"/>
              <a:gd name="connsiteY111" fmla="*/ 0 h 575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6443456" h="5753325">
                <a:moveTo>
                  <a:pt x="0" y="0"/>
                </a:moveTo>
                <a:lnTo>
                  <a:pt x="6438980" y="0"/>
                </a:lnTo>
                <a:cubicBezTo>
                  <a:pt x="6439002" y="49"/>
                  <a:pt x="6439025" y="98"/>
                  <a:pt x="6439047" y="147"/>
                </a:cubicBezTo>
                <a:lnTo>
                  <a:pt x="6443456" y="130105"/>
                </a:lnTo>
                <a:cubicBezTo>
                  <a:pt x="6430828" y="154008"/>
                  <a:pt x="6411458" y="168030"/>
                  <a:pt x="6422751" y="174163"/>
                </a:cubicBezTo>
                <a:cubicBezTo>
                  <a:pt x="6418487" y="214830"/>
                  <a:pt x="6390727" y="235497"/>
                  <a:pt x="6396598" y="274847"/>
                </a:cubicBezTo>
                <a:cubicBezTo>
                  <a:pt x="6403386" y="335822"/>
                  <a:pt x="6333127" y="414969"/>
                  <a:pt x="6337615" y="471794"/>
                </a:cubicBezTo>
                <a:cubicBezTo>
                  <a:pt x="6324407" y="534783"/>
                  <a:pt x="6296331" y="556933"/>
                  <a:pt x="6304423" y="582623"/>
                </a:cubicBezTo>
                <a:cubicBezTo>
                  <a:pt x="6293676" y="611941"/>
                  <a:pt x="6296956" y="631352"/>
                  <a:pt x="6303977" y="664291"/>
                </a:cubicBezTo>
                <a:cubicBezTo>
                  <a:pt x="6302444" y="677879"/>
                  <a:pt x="6301462" y="685268"/>
                  <a:pt x="6299372" y="697330"/>
                </a:cubicBezTo>
                <a:cubicBezTo>
                  <a:pt x="6314387" y="714913"/>
                  <a:pt x="6313827" y="721408"/>
                  <a:pt x="6309888" y="754001"/>
                </a:cubicBezTo>
                <a:cubicBezTo>
                  <a:pt x="6306930" y="769492"/>
                  <a:pt x="6343751" y="814234"/>
                  <a:pt x="6339879" y="811136"/>
                </a:cubicBezTo>
                <a:lnTo>
                  <a:pt x="6330065" y="893399"/>
                </a:lnTo>
                <a:cubicBezTo>
                  <a:pt x="6341065" y="929331"/>
                  <a:pt x="6340586" y="969703"/>
                  <a:pt x="6328618" y="1009766"/>
                </a:cubicBezTo>
                <a:cubicBezTo>
                  <a:pt x="6286987" y="1110847"/>
                  <a:pt x="6336677" y="1067927"/>
                  <a:pt x="6320797" y="1146964"/>
                </a:cubicBezTo>
                <a:cubicBezTo>
                  <a:pt x="6308238" y="1199586"/>
                  <a:pt x="6355190" y="1221191"/>
                  <a:pt x="6334400" y="1280757"/>
                </a:cubicBezTo>
                <a:lnTo>
                  <a:pt x="6356023" y="1356227"/>
                </a:lnTo>
                <a:cubicBezTo>
                  <a:pt x="6356068" y="1358140"/>
                  <a:pt x="6356112" y="1360054"/>
                  <a:pt x="6356157" y="1361967"/>
                </a:cubicBezTo>
                <a:cubicBezTo>
                  <a:pt x="6355533" y="1373512"/>
                  <a:pt x="6353847" y="1384370"/>
                  <a:pt x="6350613" y="1393569"/>
                </a:cubicBezTo>
                <a:cubicBezTo>
                  <a:pt x="6364468" y="1383914"/>
                  <a:pt x="6345614" y="1435855"/>
                  <a:pt x="6357062" y="1444071"/>
                </a:cubicBezTo>
                <a:cubicBezTo>
                  <a:pt x="6366618" y="1448518"/>
                  <a:pt x="6363125" y="1465312"/>
                  <a:pt x="6364832" y="1478763"/>
                </a:cubicBezTo>
                <a:cubicBezTo>
                  <a:pt x="6367033" y="1481449"/>
                  <a:pt x="6368644" y="1487606"/>
                  <a:pt x="6369745" y="1495680"/>
                </a:cubicBezTo>
                <a:cubicBezTo>
                  <a:pt x="6370129" y="1501564"/>
                  <a:pt x="6370514" y="1507447"/>
                  <a:pt x="6370898" y="1513331"/>
                </a:cubicBezTo>
                <a:lnTo>
                  <a:pt x="6339773" y="1527414"/>
                </a:lnTo>
                <a:cubicBezTo>
                  <a:pt x="6334226" y="1566662"/>
                  <a:pt x="6321052" y="1604564"/>
                  <a:pt x="6321854" y="1635366"/>
                </a:cubicBezTo>
                <a:cubicBezTo>
                  <a:pt x="6320655" y="1701187"/>
                  <a:pt x="6292278" y="1721205"/>
                  <a:pt x="6299489" y="1784860"/>
                </a:cubicBezTo>
                <a:cubicBezTo>
                  <a:pt x="6294212" y="1831400"/>
                  <a:pt x="6277478" y="1829559"/>
                  <a:pt x="6267878" y="1858572"/>
                </a:cubicBezTo>
                <a:lnTo>
                  <a:pt x="6251146" y="1926167"/>
                </a:lnTo>
                <a:lnTo>
                  <a:pt x="6210686" y="2014834"/>
                </a:lnTo>
                <a:lnTo>
                  <a:pt x="6106652" y="2150572"/>
                </a:lnTo>
                <a:lnTo>
                  <a:pt x="6097813" y="2172208"/>
                </a:lnTo>
                <a:lnTo>
                  <a:pt x="6095990" y="2181185"/>
                </a:lnTo>
                <a:cubicBezTo>
                  <a:pt x="6094176" y="2187056"/>
                  <a:pt x="6092249" y="2190556"/>
                  <a:pt x="6090126" y="2192533"/>
                </a:cubicBezTo>
                <a:lnTo>
                  <a:pt x="6089503" y="2192543"/>
                </a:lnTo>
                <a:lnTo>
                  <a:pt x="6084946" y="2203694"/>
                </a:lnTo>
                <a:cubicBezTo>
                  <a:pt x="6068006" y="2222414"/>
                  <a:pt x="6006445" y="2274546"/>
                  <a:pt x="5987861" y="2304868"/>
                </a:cubicBezTo>
                <a:lnTo>
                  <a:pt x="5973439" y="2385635"/>
                </a:lnTo>
                <a:lnTo>
                  <a:pt x="5916727" y="2458777"/>
                </a:lnTo>
                <a:cubicBezTo>
                  <a:pt x="5897241" y="2491718"/>
                  <a:pt x="5869630" y="2534165"/>
                  <a:pt x="5856524" y="2583281"/>
                </a:cubicBezTo>
                <a:cubicBezTo>
                  <a:pt x="5857506" y="2592319"/>
                  <a:pt x="5833326" y="2744711"/>
                  <a:pt x="5838091" y="2753474"/>
                </a:cubicBezTo>
                <a:cubicBezTo>
                  <a:pt x="5785248" y="2871502"/>
                  <a:pt x="5778642" y="2803565"/>
                  <a:pt x="5744296" y="2893276"/>
                </a:cubicBezTo>
                <a:cubicBezTo>
                  <a:pt x="5695297" y="2988328"/>
                  <a:pt x="5724634" y="2958553"/>
                  <a:pt x="5682522" y="3044368"/>
                </a:cubicBezTo>
                <a:cubicBezTo>
                  <a:pt x="5632185" y="3125072"/>
                  <a:pt x="5597317" y="3217236"/>
                  <a:pt x="5557886" y="3304853"/>
                </a:cubicBezTo>
                <a:cubicBezTo>
                  <a:pt x="5482395" y="3325072"/>
                  <a:pt x="5519234" y="3371478"/>
                  <a:pt x="5483942" y="3416604"/>
                </a:cubicBezTo>
                <a:cubicBezTo>
                  <a:pt x="5462927" y="3437263"/>
                  <a:pt x="5484515" y="3475608"/>
                  <a:pt x="5461007" y="3503742"/>
                </a:cubicBezTo>
                <a:cubicBezTo>
                  <a:pt x="5452964" y="3510933"/>
                  <a:pt x="5447709" y="3554203"/>
                  <a:pt x="5437889" y="3559927"/>
                </a:cubicBezTo>
                <a:lnTo>
                  <a:pt x="5432770" y="3562948"/>
                </a:lnTo>
                <a:lnTo>
                  <a:pt x="5406795" y="3578594"/>
                </a:lnTo>
                <a:lnTo>
                  <a:pt x="5381495" y="3599883"/>
                </a:lnTo>
                <a:cubicBezTo>
                  <a:pt x="5373777" y="3608845"/>
                  <a:pt x="5367528" y="3619642"/>
                  <a:pt x="5363689" y="3633299"/>
                </a:cubicBezTo>
                <a:cubicBezTo>
                  <a:pt x="5370837" y="3689178"/>
                  <a:pt x="5280250" y="3728687"/>
                  <a:pt x="5291870" y="3799039"/>
                </a:cubicBezTo>
                <a:cubicBezTo>
                  <a:pt x="5291660" y="3823262"/>
                  <a:pt x="5263601" y="3888134"/>
                  <a:pt x="5241600" y="3894238"/>
                </a:cubicBezTo>
                <a:cubicBezTo>
                  <a:pt x="5232312" y="3906493"/>
                  <a:pt x="5231731" y="3924583"/>
                  <a:pt x="5211041" y="3924184"/>
                </a:cubicBezTo>
                <a:cubicBezTo>
                  <a:pt x="5184976" y="3926521"/>
                  <a:pt x="5198956" y="3986438"/>
                  <a:pt x="5176073" y="3970179"/>
                </a:cubicBezTo>
                <a:lnTo>
                  <a:pt x="5172826" y="3991773"/>
                </a:lnTo>
                <a:lnTo>
                  <a:pt x="5157053" y="3997708"/>
                </a:lnTo>
                <a:cubicBezTo>
                  <a:pt x="5140589" y="4003541"/>
                  <a:pt x="5128715" y="4008828"/>
                  <a:pt x="5127922" y="4022660"/>
                </a:cubicBezTo>
                <a:cubicBezTo>
                  <a:pt x="5105225" y="4035701"/>
                  <a:pt x="5043623" y="4065128"/>
                  <a:pt x="5020872" y="4075951"/>
                </a:cubicBezTo>
                <a:cubicBezTo>
                  <a:pt x="5006705" y="4069570"/>
                  <a:pt x="5001251" y="4081880"/>
                  <a:pt x="4991410" y="4087598"/>
                </a:cubicBezTo>
                <a:cubicBezTo>
                  <a:pt x="4974522" y="4085320"/>
                  <a:pt x="4937025" y="4121806"/>
                  <a:pt x="4930112" y="4138459"/>
                </a:cubicBezTo>
                <a:cubicBezTo>
                  <a:pt x="4918473" y="4190437"/>
                  <a:pt x="4844909" y="4190974"/>
                  <a:pt x="4834224" y="4231643"/>
                </a:cubicBezTo>
                <a:cubicBezTo>
                  <a:pt x="4827758" y="4239937"/>
                  <a:pt x="4820427" y="4245543"/>
                  <a:pt x="4812599" y="4249449"/>
                </a:cubicBezTo>
                <a:lnTo>
                  <a:pt x="4789188" y="4256678"/>
                </a:lnTo>
                <a:lnTo>
                  <a:pt x="4779554" y="4251313"/>
                </a:lnTo>
                <a:lnTo>
                  <a:pt x="4766885" y="4259812"/>
                </a:lnTo>
                <a:lnTo>
                  <a:pt x="4762510" y="4260383"/>
                </a:lnTo>
                <a:cubicBezTo>
                  <a:pt x="4754131" y="4261437"/>
                  <a:pt x="4745977" y="4262766"/>
                  <a:pt x="4738416" y="4265355"/>
                </a:cubicBezTo>
                <a:cubicBezTo>
                  <a:pt x="4764694" y="4302719"/>
                  <a:pt x="4678447" y="4293536"/>
                  <a:pt x="4712007" y="4317892"/>
                </a:cubicBezTo>
                <a:cubicBezTo>
                  <a:pt x="4675039" y="4338619"/>
                  <a:pt x="4716682" y="4356361"/>
                  <a:pt x="4658930" y="4348041"/>
                </a:cubicBezTo>
                <a:cubicBezTo>
                  <a:pt x="4614182" y="4379702"/>
                  <a:pt x="4505053" y="4447283"/>
                  <a:pt x="4443526" y="4507851"/>
                </a:cubicBezTo>
                <a:cubicBezTo>
                  <a:pt x="4410144" y="4540439"/>
                  <a:pt x="4338540" y="4659677"/>
                  <a:pt x="4289766" y="4711450"/>
                </a:cubicBezTo>
                <a:cubicBezTo>
                  <a:pt x="4238344" y="4747694"/>
                  <a:pt x="4215457" y="4807131"/>
                  <a:pt x="4150870" y="4818480"/>
                </a:cubicBezTo>
                <a:cubicBezTo>
                  <a:pt x="4103683" y="4855538"/>
                  <a:pt x="4148748" y="4891762"/>
                  <a:pt x="4006639" y="4933815"/>
                </a:cubicBezTo>
                <a:cubicBezTo>
                  <a:pt x="3736045" y="4990755"/>
                  <a:pt x="3474704" y="5040115"/>
                  <a:pt x="3298210" y="5070790"/>
                </a:cubicBezTo>
                <a:cubicBezTo>
                  <a:pt x="3121717" y="5101466"/>
                  <a:pt x="3041810" y="5115566"/>
                  <a:pt x="2947678" y="5117869"/>
                </a:cubicBezTo>
                <a:cubicBezTo>
                  <a:pt x="2853544" y="5120174"/>
                  <a:pt x="2858560" y="5135060"/>
                  <a:pt x="2822169" y="5129396"/>
                </a:cubicBezTo>
                <a:lnTo>
                  <a:pt x="2538773" y="5313397"/>
                </a:lnTo>
                <a:cubicBezTo>
                  <a:pt x="2405817" y="5334661"/>
                  <a:pt x="2144167" y="5431620"/>
                  <a:pt x="2014500" y="5519744"/>
                </a:cubicBezTo>
                <a:cubicBezTo>
                  <a:pt x="1982084" y="5541774"/>
                  <a:pt x="1956346" y="5565847"/>
                  <a:pt x="1934391" y="5591335"/>
                </a:cubicBezTo>
                <a:lnTo>
                  <a:pt x="1892550" y="5649708"/>
                </a:lnTo>
                <a:lnTo>
                  <a:pt x="1854769" y="5647691"/>
                </a:lnTo>
                <a:cubicBezTo>
                  <a:pt x="1838936" y="5647705"/>
                  <a:pt x="1823701" y="5648312"/>
                  <a:pt x="1809461" y="5648628"/>
                </a:cubicBezTo>
                <a:cubicBezTo>
                  <a:pt x="1834147" y="5698228"/>
                  <a:pt x="1737274" y="5633540"/>
                  <a:pt x="1745150" y="5693879"/>
                </a:cubicBezTo>
                <a:cubicBezTo>
                  <a:pt x="1734532" y="5692199"/>
                  <a:pt x="1724002" y="5688669"/>
                  <a:pt x="1713375" y="5684672"/>
                </a:cubicBezTo>
                <a:lnTo>
                  <a:pt x="1707808" y="5682611"/>
                </a:lnTo>
                <a:lnTo>
                  <a:pt x="1679313" y="5672360"/>
                </a:lnTo>
                <a:lnTo>
                  <a:pt x="1646933" y="5666227"/>
                </a:lnTo>
                <a:cubicBezTo>
                  <a:pt x="1635170" y="5665926"/>
                  <a:pt x="1622939" y="5667937"/>
                  <a:pt x="1610055" y="5673643"/>
                </a:cubicBezTo>
                <a:cubicBezTo>
                  <a:pt x="1571890" y="5714775"/>
                  <a:pt x="1484024" y="5669440"/>
                  <a:pt x="1437641" y="5723266"/>
                </a:cubicBezTo>
                <a:cubicBezTo>
                  <a:pt x="1418992" y="5738521"/>
                  <a:pt x="1351540" y="5757985"/>
                  <a:pt x="1332869" y="5744752"/>
                </a:cubicBezTo>
                <a:cubicBezTo>
                  <a:pt x="1317589" y="5745326"/>
                  <a:pt x="1303391" y="5756388"/>
                  <a:pt x="1290525" y="5740036"/>
                </a:cubicBezTo>
                <a:cubicBezTo>
                  <a:pt x="1272146" y="5721242"/>
                  <a:pt x="1235243" y="5770261"/>
                  <a:pt x="1233107" y="5742106"/>
                </a:cubicBezTo>
                <a:lnTo>
                  <a:pt x="1214532" y="5753325"/>
                </a:lnTo>
                <a:lnTo>
                  <a:pt x="1199955" y="5744831"/>
                </a:lnTo>
                <a:cubicBezTo>
                  <a:pt x="1185016" y="5735734"/>
                  <a:pt x="1173414" y="5729861"/>
                  <a:pt x="1162337" y="5738048"/>
                </a:cubicBezTo>
                <a:cubicBezTo>
                  <a:pt x="1137920" y="5728689"/>
                  <a:pt x="1076212" y="5699490"/>
                  <a:pt x="1053457" y="5688676"/>
                </a:cubicBezTo>
                <a:cubicBezTo>
                  <a:pt x="1049315" y="5673592"/>
                  <a:pt x="1036434" y="5677184"/>
                  <a:pt x="1025798" y="5673166"/>
                </a:cubicBezTo>
                <a:cubicBezTo>
                  <a:pt x="1016787" y="5658576"/>
                  <a:pt x="965030" y="5652626"/>
                  <a:pt x="947900" y="5657848"/>
                </a:cubicBezTo>
                <a:cubicBezTo>
                  <a:pt x="900757" y="5681878"/>
                  <a:pt x="853518" y="5624981"/>
                  <a:pt x="815627" y="5642557"/>
                </a:cubicBezTo>
                <a:cubicBezTo>
                  <a:pt x="805172" y="5642805"/>
                  <a:pt x="796221" y="5640669"/>
                  <a:pt x="788251" y="5637065"/>
                </a:cubicBezTo>
                <a:lnTo>
                  <a:pt x="767822" y="5623450"/>
                </a:lnTo>
                <a:lnTo>
                  <a:pt x="765791" y="5612539"/>
                </a:lnTo>
                <a:lnTo>
                  <a:pt x="751230" y="5608092"/>
                </a:lnTo>
                <a:lnTo>
                  <a:pt x="748008" y="5605052"/>
                </a:lnTo>
                <a:cubicBezTo>
                  <a:pt x="741868" y="5599203"/>
                  <a:pt x="735661" y="5593704"/>
                  <a:pt x="728871" y="5589469"/>
                </a:cubicBezTo>
                <a:cubicBezTo>
                  <a:pt x="717035" y="5633700"/>
                  <a:pt x="669153" y="5560747"/>
                  <a:pt x="671898" y="5602363"/>
                </a:cubicBezTo>
                <a:cubicBezTo>
                  <a:pt x="632522" y="5586794"/>
                  <a:pt x="645467" y="5630489"/>
                  <a:pt x="615065" y="5580257"/>
                </a:cubicBezTo>
                <a:cubicBezTo>
                  <a:pt x="562379" y="5565593"/>
                  <a:pt x="441250" y="5523701"/>
                  <a:pt x="355785" y="5514383"/>
                </a:cubicBezTo>
                <a:cubicBezTo>
                  <a:pt x="309622" y="5509152"/>
                  <a:pt x="172894" y="5529342"/>
                  <a:pt x="102269" y="5524347"/>
                </a:cubicBezTo>
                <a:cubicBezTo>
                  <a:pt x="72050" y="5515878"/>
                  <a:pt x="41939" y="5516649"/>
                  <a:pt x="13160" y="5514159"/>
                </a:cubicBezTo>
                <a:lnTo>
                  <a:pt x="0" y="551173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068891"/>
            <a:ext cx="4259731" cy="198508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Инвентаризация</a:t>
            </a:r>
            <a:r>
              <a:rPr lang="en-US" sz="3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3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сверка</a:t>
            </a:r>
            <a:r>
              <a:rPr lang="en-US" sz="3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</a:t>
            </a:r>
            <a:r>
              <a:rPr lang="en-US" sz="3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недвижимого</a:t>
            </a:r>
            <a:r>
              <a:rPr lang="en-US" sz="34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kern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</a:t>
            </a:r>
            <a:endParaRPr lang="en-US" sz="3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CF93DC6C-1BFD-4414-BF23-471C8831CA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0664" y="3440576"/>
            <a:ext cx="4114800" cy="2675059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2" name="Graphic 11" descr="Флажок">
            <a:extLst>
              <a:ext uri="{FF2B5EF4-FFF2-40B4-BE49-F238E27FC236}">
                <a16:creationId xmlns="" xmlns:a16="http://schemas.microsoft.com/office/drawing/2014/main" id="{EE190343-B6ED-74E7-CB6E-A9AB45F8F8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42621" y="3555468"/>
            <a:ext cx="2450885" cy="2450885"/>
          </a:xfrm>
          <a:prstGeom prst="rect">
            <a:avLst/>
          </a:prstGeom>
        </p:spPr>
      </p:pic>
      <p:sp>
        <p:nvSpPr>
          <p:cNvPr id="21" name="Rectangle 6">
            <a:extLst>
              <a:ext uri="{FF2B5EF4-FFF2-40B4-BE49-F238E27FC236}">
                <a16:creationId xmlns="" xmlns:a16="http://schemas.microsoft.com/office/drawing/2014/main" id="{001928A5-13A8-4372-8A77-BCAAE5553E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114188" y="5840345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6487055" y="557144"/>
            <a:ext cx="5509507" cy="528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85750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Сверить данные бухгалтерского учета по объектам недвижимого имущества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земельным участкам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данными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ЕГРН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 </a:t>
            </a:r>
          </a:p>
          <a:p>
            <a:pPr marL="342900" indent="-285750" algn="just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апрос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ЕГРН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01.01.2023,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подтверждающей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кадастровую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ПОДАТЬ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даты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10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F8313BB8-E926-23F3-637C-FAEF2693EF4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78162" y="5840345"/>
            <a:ext cx="2542433" cy="70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5420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Click="0"/>
    </mc:Choice>
    <mc:Fallback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2032" y="288769"/>
            <a:ext cx="10648563" cy="36933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кодов бюджетной классификации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95535CF7-CC53-F069-06AF-099FD4D3AAA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78162" y="5840345"/>
            <a:ext cx="2542433" cy="703052"/>
          </a:xfrm>
          <a:prstGeom prst="rect">
            <a:avLst/>
          </a:prstGeom>
        </p:spPr>
      </p:pic>
      <p:graphicFrame>
        <p:nvGraphicFramePr>
          <p:cNvPr id="36872" name="TextBox 4">
            <a:extLst>
              <a:ext uri="{FF2B5EF4-FFF2-40B4-BE49-F238E27FC236}">
                <a16:creationId xmlns="" xmlns:a16="http://schemas.microsoft.com/office/drawing/2014/main" id="{0815194C-2E2C-42CC-669D-6C9DA1324E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926838589"/>
              </p:ext>
            </p:extLst>
          </p:nvPr>
        </p:nvGraphicFramePr>
        <p:xfrm>
          <a:off x="-825151" y="1145741"/>
          <a:ext cx="12702412" cy="5493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0EEB06E-D570-76F8-ADB2-9CDD9AC84789}"/>
              </a:ext>
            </a:extLst>
          </p:cNvPr>
          <p:cNvSpPr txBox="1"/>
          <p:nvPr/>
        </p:nvSpPr>
        <p:spPr>
          <a:xfrm>
            <a:off x="8371233" y="1624256"/>
            <a:ext cx="65151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внимание!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834685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/>
          <p:nvPr/>
        </p:nvSpPr>
        <p:spPr>
          <a:xfrm>
            <a:off x="1435847" y="1197598"/>
            <a:ext cx="9122584" cy="703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ookman Old Style" charset="0"/>
                <a:cs typeface="Times New Roman" panose="02020603050405020304" pitchFamily="18" charset="0"/>
              </a:rPr>
              <a:t>Пояснительная записка (ф. 0503160, ф. 0503760)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1811" y="2107096"/>
            <a:ext cx="6066118" cy="3391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="" xmlns:a16="http://schemas.microsoft.com/office/drawing/2014/main" id="{A9616D99-AEFB-4C95-84EF-5DEC698D92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 6">
            <a:extLst>
              <a:ext uri="{FF2B5EF4-FFF2-40B4-BE49-F238E27FC236}">
                <a16:creationId xmlns="" xmlns:a16="http://schemas.microsoft.com/office/drawing/2014/main" id="{D0F97023-F626-4FC5-8C2D-753B5C7F46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072E9B94-1C16-F7F5-B0F5-F857F5578C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7215" y="6111638"/>
            <a:ext cx="2542433" cy="703052"/>
          </a:xfrm>
          <a:prstGeom prst="rect">
            <a:avLst/>
          </a:prstGeom>
        </p:spPr>
      </p:pic>
      <p:sp>
        <p:nvSpPr>
          <p:cNvPr id="8" name="Объект 3">
            <a:extLst>
              <a:ext uri="{FF2B5EF4-FFF2-40B4-BE49-F238E27FC236}">
                <a16:creationId xmlns="" xmlns:a16="http://schemas.microsoft.com/office/drawing/2014/main" id="{817A4653-DD0C-1E13-C5E9-E5FB290A5DA6}"/>
              </a:ext>
            </a:extLst>
          </p:cNvPr>
          <p:cNvSpPr txBox="1">
            <a:spLocks/>
          </p:cNvSpPr>
          <p:nvPr/>
        </p:nvSpPr>
        <p:spPr>
          <a:xfrm>
            <a:off x="685800" y="186041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Объект 3">
            <a:extLst>
              <a:ext uri="{FF2B5EF4-FFF2-40B4-BE49-F238E27FC236}">
                <a16:creationId xmlns="" xmlns:a16="http://schemas.microsoft.com/office/drawing/2014/main" id="{55D180A2-E4FA-73F9-8326-B1234DD844F4}"/>
              </a:ext>
            </a:extLst>
          </p:cNvPr>
          <p:cNvSpPr txBox="1">
            <a:spLocks/>
          </p:cNvSpPr>
          <p:nvPr/>
        </p:nvSpPr>
        <p:spPr>
          <a:xfrm>
            <a:off x="923542" y="16062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Объект 3">
            <a:extLst>
              <a:ext uri="{FF2B5EF4-FFF2-40B4-BE49-F238E27FC236}">
                <a16:creationId xmlns="" xmlns:a16="http://schemas.microsoft.com/office/drawing/2014/main" id="{92A77394-2B75-8807-C99A-389569DBA386}"/>
              </a:ext>
            </a:extLst>
          </p:cNvPr>
          <p:cNvSpPr txBox="1">
            <a:spLocks/>
          </p:cNvSpPr>
          <p:nvPr/>
        </p:nvSpPr>
        <p:spPr>
          <a:xfrm>
            <a:off x="1382308" y="3016595"/>
            <a:ext cx="8807529" cy="369798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Информация</a:t>
            </a:r>
            <a:r>
              <a:rPr lang="ru-RU" sz="2400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ф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акте проведения годовой инвентаризации отражается в текстовой части раздела 5 «Прочие вопросы деятельности» Пояснительной записки;</a:t>
            </a:r>
          </a:p>
          <a:p>
            <a:pPr algn="just"/>
            <a:r>
              <a:rPr lang="ru-RU" alt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текстовой части Пояснительной записки необходимо раскрыть причины образования кредиторской задолженности по доходам по счетам 1 205 40 000, 1 209 40 000;</a:t>
            </a:r>
          </a:p>
          <a:p>
            <a:pPr algn="just"/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Цифровые значения в тексте Пояснительной записки должны соответствовать данным бюджетной (бухгалтерской) отчетности;</a:t>
            </a:r>
          </a:p>
          <a:p>
            <a:endParaRPr lang="ru-RU" alt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3324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/>
          <p:nvPr/>
        </p:nvSpPr>
        <p:spPr>
          <a:xfrm>
            <a:off x="1382308" y="1197598"/>
            <a:ext cx="9122584" cy="7030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Bookman Old Style" charset="0"/>
                <a:cs typeface="Times New Roman" panose="02020603050405020304" pitchFamily="18" charset="0"/>
              </a:rPr>
              <a:t>Пояснительная записка (ф. 0503160, ф. 0503760)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1811" y="2107096"/>
            <a:ext cx="6066118" cy="33914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Freeform 6">
            <a:extLst>
              <a:ext uri="{FF2B5EF4-FFF2-40B4-BE49-F238E27FC236}">
                <a16:creationId xmlns="" xmlns:a16="http://schemas.microsoft.com/office/drawing/2014/main" id="{A9616D99-AEFB-4C95-84EF-5DEC698D92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Freeform 6">
            <a:extLst>
              <a:ext uri="{FF2B5EF4-FFF2-40B4-BE49-F238E27FC236}">
                <a16:creationId xmlns="" xmlns:a16="http://schemas.microsoft.com/office/drawing/2014/main" id="{D0F97023-F626-4FC5-8C2D-753B5C7F46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="" xmlns:a16="http://schemas.microsoft.com/office/drawing/2014/main" id="{072E9B94-1C16-F7F5-B0F5-F857F5578CA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33675" y="6132333"/>
            <a:ext cx="2542433" cy="703052"/>
          </a:xfrm>
          <a:prstGeom prst="rect">
            <a:avLst/>
          </a:prstGeom>
        </p:spPr>
      </p:pic>
      <p:sp>
        <p:nvSpPr>
          <p:cNvPr id="8" name="Объект 3">
            <a:extLst>
              <a:ext uri="{FF2B5EF4-FFF2-40B4-BE49-F238E27FC236}">
                <a16:creationId xmlns="" xmlns:a16="http://schemas.microsoft.com/office/drawing/2014/main" id="{817A4653-DD0C-1E13-C5E9-E5FB290A5DA6}"/>
              </a:ext>
            </a:extLst>
          </p:cNvPr>
          <p:cNvSpPr txBox="1">
            <a:spLocks/>
          </p:cNvSpPr>
          <p:nvPr/>
        </p:nvSpPr>
        <p:spPr>
          <a:xfrm>
            <a:off x="685800" y="186041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9" name="Объект 3">
            <a:extLst>
              <a:ext uri="{FF2B5EF4-FFF2-40B4-BE49-F238E27FC236}">
                <a16:creationId xmlns="" xmlns:a16="http://schemas.microsoft.com/office/drawing/2014/main" id="{55D180A2-E4FA-73F9-8326-B1234DD844F4}"/>
              </a:ext>
            </a:extLst>
          </p:cNvPr>
          <p:cNvSpPr txBox="1">
            <a:spLocks/>
          </p:cNvSpPr>
          <p:nvPr/>
        </p:nvSpPr>
        <p:spPr>
          <a:xfrm>
            <a:off x="923542" y="16062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Объект 3">
            <a:extLst>
              <a:ext uri="{FF2B5EF4-FFF2-40B4-BE49-F238E27FC236}">
                <a16:creationId xmlns="" xmlns:a16="http://schemas.microsoft.com/office/drawing/2014/main" id="{92A77394-2B75-8807-C99A-389569DBA386}"/>
              </a:ext>
            </a:extLst>
          </p:cNvPr>
          <p:cNvSpPr txBox="1">
            <a:spLocks/>
          </p:cNvSpPr>
          <p:nvPr/>
        </p:nvSpPr>
        <p:spPr>
          <a:xfrm>
            <a:off x="1429463" y="4036083"/>
            <a:ext cx="8807529" cy="36979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0" dirty="0">
                <a:latin typeface="Times New Roman" panose="02020603050405020304" pitchFamily="18" charset="0"/>
                <a:cs typeface="Times New Roman"/>
              </a:rPr>
              <a:t>В текстовой части отражается информация о принимаемых мерах по сокращению дебиторской задолженности по расходам </a:t>
            </a:r>
            <a:br>
              <a:rPr lang="ru-RU" b="0" dirty="0">
                <a:latin typeface="Times New Roman" panose="02020603050405020304" pitchFamily="18" charset="0"/>
                <a:cs typeface="Times New Roman"/>
              </a:rPr>
            </a:br>
            <a:r>
              <a:rPr lang="ru-RU" b="0" dirty="0">
                <a:latin typeface="Times New Roman" panose="02020603050405020304" pitchFamily="18" charset="0"/>
                <a:cs typeface="Times New Roman"/>
              </a:rPr>
              <a:t>и результаты принятых мер;</a:t>
            </a:r>
          </a:p>
          <a:p>
            <a:pPr algn="just">
              <a:lnSpc>
                <a:spcPct val="100000"/>
              </a:lnSpc>
            </a:pPr>
            <a:r>
              <a:rPr lang="ru-RU" altLang="ru-RU" b="0" dirty="0">
                <a:latin typeface="Times New Roman" panose="02020603050405020304" pitchFamily="18" charset="0"/>
                <a:cs typeface="Times New Roman"/>
              </a:rPr>
              <a:t>- Отражаются п</a:t>
            </a:r>
            <a:r>
              <a:rPr lang="ru-RU" b="0" dirty="0">
                <a:latin typeface="Times New Roman" panose="02020603050405020304" pitchFamily="18" charset="0"/>
                <a:cs typeface="Times New Roman"/>
              </a:rPr>
              <a:t>ричины изменений входящих остатков, а также сведения, оказавшие существенное влияние и характеризующие показатели дебиторской и кредиторской задолженности, а также факторный анализ изменений задолженности; </a:t>
            </a:r>
          </a:p>
          <a:p>
            <a:pPr algn="just">
              <a:lnSpc>
                <a:spcPct val="100000"/>
              </a:lnSpc>
            </a:pPr>
            <a:r>
              <a:rPr lang="ru-RU" b="0" dirty="0">
                <a:latin typeface="Times New Roman" panose="02020603050405020304" pitchFamily="18" charset="0"/>
                <a:cs typeface="Times New Roman"/>
              </a:rPr>
              <a:t>- Раскрываются причины увеличения просроченной дебиторской, кредиторской задолженности по сравнению с аналогичным периодом прошлого года и причины образования существенных остатков.</a:t>
            </a:r>
          </a:p>
          <a:p>
            <a:pPr algn="just">
              <a:lnSpc>
                <a:spcPct val="100000"/>
              </a:lnSpc>
            </a:pPr>
            <a:endParaRPr lang="ru-RU" b="0" dirty="0">
              <a:latin typeface="Times New Roman" panose="02020603050405020304" pitchFamily="18" charset="0"/>
              <a:cs typeface="Times New Roman"/>
            </a:endParaRPr>
          </a:p>
          <a:p>
            <a:endParaRPr lang="ru-RU" alt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86353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702</Words>
  <Application>Microsoft Office PowerPoint</Application>
  <PresentationFormat>Произвольный</PresentationFormat>
  <Paragraphs>93</Paragraphs>
  <Slides>16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Годовая бухгалтерская (бюджетная) отчетность  за 2022 год</vt:lpstr>
      <vt:lpstr>Слайд 2</vt:lpstr>
      <vt:lpstr>Состав годовой отчетности за 2022 год</vt:lpstr>
      <vt:lpstr>Слайд 4</vt:lpstr>
      <vt:lpstr>Слайд 5</vt:lpstr>
      <vt:lpstr>Инвентаризация  и сверка объектов недвижимого имущества</vt:lpstr>
      <vt:lpstr>Применение кодов бюджетной классификации </vt:lpstr>
      <vt:lpstr>Слайд 8</vt:lpstr>
      <vt:lpstr>Слайд 9</vt:lpstr>
      <vt:lpstr>Слайд 10</vt:lpstr>
      <vt:lpstr>Слайд 11</vt:lpstr>
      <vt:lpstr>Слайд 12</vt:lpstr>
      <vt:lpstr>Слайд 13</vt:lpstr>
      <vt:lpstr>ПУиО ГИИС «Электронный бюджет»</vt:lpstr>
      <vt:lpstr>Унифицированные формы электронных документов бухгалтерского учета</vt:lpstr>
      <vt:lpstr>Спасибо за внимание!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</dc:title>
  <dc:creator>Совпель Александра Алексеевна</dc:creator>
  <cp:lastModifiedBy>novikovan</cp:lastModifiedBy>
  <cp:revision>18</cp:revision>
  <dcterms:created xsi:type="dcterms:W3CDTF">2022-11-30T16:19:14Z</dcterms:created>
  <dcterms:modified xsi:type="dcterms:W3CDTF">2022-12-19T07:50:14Z</dcterms:modified>
</cp:coreProperties>
</file>